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30" r:id="rId2"/>
    <p:sldMasterId id="2147483733" r:id="rId3"/>
  </p:sldMasterIdLst>
  <p:sldIdLst>
    <p:sldId id="256" r:id="rId4"/>
    <p:sldId id="257" r:id="rId5"/>
    <p:sldId id="258" r:id="rId6"/>
    <p:sldId id="259" r:id="rId7"/>
    <p:sldId id="265" r:id="rId8"/>
    <p:sldId id="260" r:id="rId9"/>
    <p:sldId id="261" r:id="rId10"/>
    <p:sldId id="262" r:id="rId11"/>
    <p:sldId id="263" r:id="rId12"/>
    <p:sldId id="264" r:id="rId13"/>
    <p:sldId id="266" r:id="rId14"/>
    <p:sldId id="267" r:id="rId15"/>
    <p:sldId id="268" r:id="rId16"/>
    <p:sldId id="269"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60"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0" name="Google Shape;10;p2"/>
          <p:cNvSpPr txBox="1">
            <a:spLocks noGrp="1"/>
          </p:cNvSpPr>
          <p:nvPr>
            <p:ph type="ctrTitle"/>
          </p:nvPr>
        </p:nvSpPr>
        <p:spPr>
          <a:xfrm>
            <a:off x="4218233" y="1125717"/>
            <a:ext cx="7022800" cy="2423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3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4218233" y="4839233"/>
            <a:ext cx="7973600" cy="650400"/>
          </a:xfrm>
          <a:prstGeom prst="rect">
            <a:avLst/>
          </a:prstGeom>
          <a:solidFill>
            <a:srgbClr val="FFFFFF">
              <a:alpha val="68990"/>
            </a:srgbClr>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solidFill>
                  <a:schemeClr val="dk1"/>
                </a:solidFill>
                <a:latin typeface="Figtree Medium"/>
                <a:ea typeface="Figtree Medium"/>
                <a:cs typeface="Figtree Medium"/>
                <a:sym typeface="Figtree Medium"/>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2" name="Google Shape;12;p2"/>
          <p:cNvSpPr txBox="1">
            <a:spLocks noGrp="1"/>
          </p:cNvSpPr>
          <p:nvPr>
            <p:ph type="subTitle" idx="2"/>
          </p:nvPr>
        </p:nvSpPr>
        <p:spPr>
          <a:xfrm rot="-5400000">
            <a:off x="-1678300" y="1907800"/>
            <a:ext cx="4276400" cy="460800"/>
          </a:xfrm>
          <a:prstGeom prst="rect">
            <a:avLst/>
          </a:prstGeom>
          <a:solidFill>
            <a:srgbClr val="FFFFFF">
              <a:alpha val="68990"/>
            </a:srgbClr>
          </a:solidFill>
        </p:spPr>
        <p:txBody>
          <a:bodyPr spcFirstLastPara="1" wrap="square" lIns="91425" tIns="91425" rIns="91425" bIns="91425" anchor="t" anchorCtr="0">
            <a:noAutofit/>
          </a:bodyPr>
          <a:lstStyle>
            <a:lvl1pPr lvl="0" rtl="0">
              <a:lnSpc>
                <a:spcPct val="80000"/>
              </a:lnSpc>
              <a:spcBef>
                <a:spcPts val="0"/>
              </a:spcBef>
              <a:spcAft>
                <a:spcPts val="0"/>
              </a:spcAft>
              <a:buSzPts val="1400"/>
              <a:buNone/>
              <a:defRPr sz="2133">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861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pic>
        <p:nvPicPr>
          <p:cNvPr id="49" name="Google Shape;49;p11"/>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50" name="Google Shape;50;p11"/>
          <p:cNvSpPr/>
          <p:nvPr/>
        </p:nvSpPr>
        <p:spPr>
          <a:xfrm rot="5400000">
            <a:off x="5762400" y="267067"/>
            <a:ext cx="667200" cy="12214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 name="Google Shape;51;p11"/>
          <p:cNvSpPr/>
          <p:nvPr/>
        </p:nvSpPr>
        <p:spPr>
          <a:xfrm rot="5400000">
            <a:off x="5934600" y="-5817533"/>
            <a:ext cx="322800" cy="12214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 name="Google Shape;52;p11"/>
          <p:cNvSpPr txBox="1">
            <a:spLocks noGrp="1"/>
          </p:cNvSpPr>
          <p:nvPr>
            <p:ph type="title" hasCustomPrompt="1"/>
          </p:nvPr>
        </p:nvSpPr>
        <p:spPr>
          <a:xfrm>
            <a:off x="1712000" y="2157867"/>
            <a:ext cx="8768000" cy="187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atin typeface="Figtree"/>
                <a:ea typeface="Figtree"/>
                <a:cs typeface="Figtree"/>
                <a:sym typeface="Figtree"/>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3" name="Google Shape;53;p11"/>
          <p:cNvSpPr txBox="1">
            <a:spLocks noGrp="1"/>
          </p:cNvSpPr>
          <p:nvPr>
            <p:ph type="subTitle" idx="1"/>
          </p:nvPr>
        </p:nvSpPr>
        <p:spPr>
          <a:xfrm>
            <a:off x="0" y="4037467"/>
            <a:ext cx="12192000" cy="662800"/>
          </a:xfrm>
          <a:prstGeom prst="rect">
            <a:avLst/>
          </a:prstGeom>
          <a:solidFill>
            <a:srgbClr val="FFFFFF">
              <a:alpha val="68990"/>
            </a:srgbClr>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13258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114278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
        <p:cNvGrpSpPr/>
        <p:nvPr/>
      </p:nvGrpSpPr>
      <p:grpSpPr>
        <a:xfrm>
          <a:off x="0" y="0"/>
          <a:ext cx="0" cy="0"/>
          <a:chOff x="0" y="0"/>
          <a:chExt cx="0" cy="0"/>
        </a:xfrm>
      </p:grpSpPr>
      <p:pic>
        <p:nvPicPr>
          <p:cNvPr id="56" name="Google Shape;56;p13"/>
          <p:cNvPicPr preferRelativeResize="0"/>
          <p:nvPr/>
        </p:nvPicPr>
        <p:blipFill>
          <a:blip r:embed="rId2">
            <a:alphaModFix/>
          </a:blip>
          <a:stretch>
            <a:fillRect/>
          </a:stretch>
        </p:blipFill>
        <p:spPr>
          <a:xfrm flipH="1">
            <a:off x="34" y="1"/>
            <a:ext cx="12192004" cy="6858001"/>
          </a:xfrm>
          <a:prstGeom prst="rect">
            <a:avLst/>
          </a:prstGeom>
          <a:noFill/>
          <a:ln>
            <a:noFill/>
          </a:ln>
        </p:spPr>
      </p:pic>
      <p:sp>
        <p:nvSpPr>
          <p:cNvPr id="57" name="Google Shape;5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8" name="Google Shape;58;p13"/>
          <p:cNvSpPr txBox="1">
            <a:spLocks noGrp="1"/>
          </p:cNvSpPr>
          <p:nvPr>
            <p:ph type="subTitle" idx="1"/>
          </p:nvPr>
        </p:nvSpPr>
        <p:spPr>
          <a:xfrm>
            <a:off x="960000" y="29602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59" name="Google Shape;59;p13"/>
          <p:cNvSpPr txBox="1">
            <a:spLocks noGrp="1"/>
          </p:cNvSpPr>
          <p:nvPr>
            <p:ph type="subTitle" idx="2"/>
          </p:nvPr>
        </p:nvSpPr>
        <p:spPr>
          <a:xfrm>
            <a:off x="4559028" y="29602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0" name="Google Shape;60;p13"/>
          <p:cNvSpPr txBox="1">
            <a:spLocks noGrp="1"/>
          </p:cNvSpPr>
          <p:nvPr>
            <p:ph type="subTitle" idx="3"/>
          </p:nvPr>
        </p:nvSpPr>
        <p:spPr>
          <a:xfrm>
            <a:off x="960000" y="50746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1" name="Google Shape;61;p13"/>
          <p:cNvSpPr txBox="1">
            <a:spLocks noGrp="1"/>
          </p:cNvSpPr>
          <p:nvPr>
            <p:ph type="subTitle" idx="4"/>
          </p:nvPr>
        </p:nvSpPr>
        <p:spPr>
          <a:xfrm>
            <a:off x="4559028" y="50746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2" name="Google Shape;62;p13"/>
          <p:cNvSpPr txBox="1">
            <a:spLocks noGrp="1"/>
          </p:cNvSpPr>
          <p:nvPr>
            <p:ph type="subTitle" idx="5"/>
          </p:nvPr>
        </p:nvSpPr>
        <p:spPr>
          <a:xfrm>
            <a:off x="8158065" y="29602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3" name="Google Shape;63;p13"/>
          <p:cNvSpPr txBox="1">
            <a:spLocks noGrp="1"/>
          </p:cNvSpPr>
          <p:nvPr>
            <p:ph type="subTitle" idx="6"/>
          </p:nvPr>
        </p:nvSpPr>
        <p:spPr>
          <a:xfrm>
            <a:off x="8158065" y="5074669"/>
            <a:ext cx="3074000" cy="7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64" name="Google Shape;64;p13"/>
          <p:cNvSpPr txBox="1">
            <a:spLocks noGrp="1"/>
          </p:cNvSpPr>
          <p:nvPr>
            <p:ph type="title" idx="7" hasCustomPrompt="1"/>
          </p:nvPr>
        </p:nvSpPr>
        <p:spPr>
          <a:xfrm>
            <a:off x="1091203" y="1805011"/>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title" idx="8" hasCustomPrompt="1"/>
          </p:nvPr>
        </p:nvSpPr>
        <p:spPr>
          <a:xfrm>
            <a:off x="1091203" y="3907455"/>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title" idx="9" hasCustomPrompt="1"/>
          </p:nvPr>
        </p:nvSpPr>
        <p:spPr>
          <a:xfrm>
            <a:off x="4690236" y="1793044"/>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7" name="Google Shape;67;p13"/>
          <p:cNvSpPr txBox="1">
            <a:spLocks noGrp="1"/>
          </p:cNvSpPr>
          <p:nvPr>
            <p:ph type="title" idx="13" hasCustomPrompt="1"/>
          </p:nvPr>
        </p:nvSpPr>
        <p:spPr>
          <a:xfrm>
            <a:off x="4690236" y="3907455"/>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title" idx="14" hasCustomPrompt="1"/>
          </p:nvPr>
        </p:nvSpPr>
        <p:spPr>
          <a:xfrm>
            <a:off x="8289269" y="1793044"/>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 name="Google Shape;69;p13"/>
          <p:cNvSpPr txBox="1">
            <a:spLocks noGrp="1"/>
          </p:cNvSpPr>
          <p:nvPr>
            <p:ph type="title" idx="15" hasCustomPrompt="1"/>
          </p:nvPr>
        </p:nvSpPr>
        <p:spPr>
          <a:xfrm>
            <a:off x="8289269" y="3907455"/>
            <a:ext cx="979600" cy="5968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SzPts val="3000"/>
              <a:buNone/>
              <a:defRPr sz="2933">
                <a:latin typeface="Figtree"/>
                <a:ea typeface="Figtree"/>
                <a:cs typeface="Figtree"/>
                <a:sym typeface="Figtre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0" name="Google Shape;70;p13"/>
          <p:cNvSpPr txBox="1">
            <a:spLocks noGrp="1"/>
          </p:cNvSpPr>
          <p:nvPr>
            <p:ph type="subTitle" idx="16"/>
          </p:nvPr>
        </p:nvSpPr>
        <p:spPr>
          <a:xfrm>
            <a:off x="960000" y="24185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1" name="Google Shape;71;p13"/>
          <p:cNvSpPr txBox="1">
            <a:spLocks noGrp="1"/>
          </p:cNvSpPr>
          <p:nvPr>
            <p:ph type="subTitle" idx="17"/>
          </p:nvPr>
        </p:nvSpPr>
        <p:spPr>
          <a:xfrm>
            <a:off x="4559033" y="24185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2" name="Google Shape;72;p13"/>
          <p:cNvSpPr txBox="1">
            <a:spLocks noGrp="1"/>
          </p:cNvSpPr>
          <p:nvPr>
            <p:ph type="subTitle" idx="18"/>
          </p:nvPr>
        </p:nvSpPr>
        <p:spPr>
          <a:xfrm>
            <a:off x="8158067" y="24185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3" name="Google Shape;73;p13"/>
          <p:cNvSpPr txBox="1">
            <a:spLocks noGrp="1"/>
          </p:cNvSpPr>
          <p:nvPr>
            <p:ph type="subTitle" idx="19"/>
          </p:nvPr>
        </p:nvSpPr>
        <p:spPr>
          <a:xfrm>
            <a:off x="960000" y="45330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4" name="Google Shape;74;p13"/>
          <p:cNvSpPr txBox="1">
            <a:spLocks noGrp="1"/>
          </p:cNvSpPr>
          <p:nvPr>
            <p:ph type="subTitle" idx="20"/>
          </p:nvPr>
        </p:nvSpPr>
        <p:spPr>
          <a:xfrm>
            <a:off x="4559033" y="45330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5" name="Google Shape;75;p13"/>
          <p:cNvSpPr txBox="1">
            <a:spLocks noGrp="1"/>
          </p:cNvSpPr>
          <p:nvPr>
            <p:ph type="subTitle" idx="21"/>
          </p:nvPr>
        </p:nvSpPr>
        <p:spPr>
          <a:xfrm>
            <a:off x="8158067" y="4533000"/>
            <a:ext cx="3074000" cy="6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933">
                <a:solidFill>
                  <a:schemeClr val="dk1"/>
                </a:solidFill>
                <a:latin typeface="Kumbh Sans SemiBold"/>
                <a:ea typeface="Kumbh Sans SemiBold"/>
                <a:cs typeface="Kumbh Sans SemiBold"/>
                <a:sym typeface="Kumbh Sans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477117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6"/>
        <p:cNvGrpSpPr/>
        <p:nvPr/>
      </p:nvGrpSpPr>
      <p:grpSpPr>
        <a:xfrm>
          <a:off x="0" y="0"/>
          <a:ext cx="0" cy="0"/>
          <a:chOff x="0" y="0"/>
          <a:chExt cx="0" cy="0"/>
        </a:xfrm>
      </p:grpSpPr>
      <p:pic>
        <p:nvPicPr>
          <p:cNvPr id="77" name="Google Shape;77;p14"/>
          <p:cNvPicPr preferRelativeResize="0"/>
          <p:nvPr/>
        </p:nvPicPr>
        <p:blipFill>
          <a:blip r:embed="rId2">
            <a:alphaModFix/>
          </a:blip>
          <a:stretch>
            <a:fillRect/>
          </a:stretch>
        </p:blipFill>
        <p:spPr>
          <a:xfrm>
            <a:off x="17" y="14"/>
            <a:ext cx="12191996" cy="6857991"/>
          </a:xfrm>
          <a:prstGeom prst="rect">
            <a:avLst/>
          </a:prstGeom>
          <a:noFill/>
          <a:ln>
            <a:noFill/>
          </a:ln>
        </p:spPr>
      </p:pic>
      <p:sp>
        <p:nvSpPr>
          <p:cNvPr id="78" name="Google Shape;78;p14"/>
          <p:cNvSpPr txBox="1">
            <a:spLocks noGrp="1"/>
          </p:cNvSpPr>
          <p:nvPr>
            <p:ph type="title"/>
          </p:nvPr>
        </p:nvSpPr>
        <p:spPr>
          <a:xfrm>
            <a:off x="950967" y="3386300"/>
            <a:ext cx="6756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79" name="Google Shape;79;p14"/>
          <p:cNvSpPr txBox="1">
            <a:spLocks noGrp="1"/>
          </p:cNvSpPr>
          <p:nvPr>
            <p:ph type="title" idx="2" hasCustomPrompt="1"/>
          </p:nvPr>
        </p:nvSpPr>
        <p:spPr>
          <a:xfrm>
            <a:off x="9942333" y="0"/>
            <a:ext cx="1298800" cy="2836800"/>
          </a:xfrm>
          <a:prstGeom prst="rect">
            <a:avLst/>
          </a:prstGeom>
          <a:solidFill>
            <a:srgbClr val="FFFFFF">
              <a:alpha val="68990"/>
            </a:srgbClr>
          </a:solid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80" name="Google Shape;80;p14"/>
          <p:cNvSpPr txBox="1">
            <a:spLocks noGrp="1"/>
          </p:cNvSpPr>
          <p:nvPr>
            <p:ph type="subTitle" idx="1"/>
          </p:nvPr>
        </p:nvSpPr>
        <p:spPr>
          <a:xfrm>
            <a:off x="950967" y="4483033"/>
            <a:ext cx="11241200" cy="500000"/>
          </a:xfrm>
          <a:prstGeom prst="rect">
            <a:avLst/>
          </a:prstGeom>
          <a:solidFill>
            <a:srgbClr val="FFFFFF">
              <a:alpha val="68990"/>
            </a:srgbClr>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66612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83" name="Google Shape;83;p15"/>
          <p:cNvSpPr txBox="1">
            <a:spLocks noGrp="1"/>
          </p:cNvSpPr>
          <p:nvPr>
            <p:ph type="title"/>
          </p:nvPr>
        </p:nvSpPr>
        <p:spPr>
          <a:xfrm>
            <a:off x="0" y="4257400"/>
            <a:ext cx="12192000" cy="709200"/>
          </a:xfrm>
          <a:prstGeom prst="rect">
            <a:avLst/>
          </a:prstGeom>
          <a:solidFill>
            <a:srgbClr val="FFFFFF">
              <a:alpha val="6266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84" name="Google Shape;84;p15"/>
          <p:cNvSpPr txBox="1">
            <a:spLocks noGrp="1"/>
          </p:cNvSpPr>
          <p:nvPr>
            <p:ph type="subTitle" idx="1"/>
          </p:nvPr>
        </p:nvSpPr>
        <p:spPr>
          <a:xfrm>
            <a:off x="1940000" y="1891384"/>
            <a:ext cx="8312000" cy="197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333"/>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67112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87" name="Google Shape;87;p16"/>
          <p:cNvSpPr txBox="1">
            <a:spLocks noGrp="1"/>
          </p:cNvSpPr>
          <p:nvPr>
            <p:ph type="title"/>
          </p:nvPr>
        </p:nvSpPr>
        <p:spPr>
          <a:xfrm>
            <a:off x="3356400" y="2232200"/>
            <a:ext cx="5479200" cy="9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8" name="Google Shape;88;p16"/>
          <p:cNvSpPr txBox="1">
            <a:spLocks noGrp="1"/>
          </p:cNvSpPr>
          <p:nvPr>
            <p:ph type="subTitle" idx="1"/>
          </p:nvPr>
        </p:nvSpPr>
        <p:spPr>
          <a:xfrm>
            <a:off x="3356400" y="3201001"/>
            <a:ext cx="5479200" cy="14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89283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91" name="Google Shape;91;p17"/>
          <p:cNvSpPr>
            <a:spLocks noGrp="1"/>
          </p:cNvSpPr>
          <p:nvPr>
            <p:ph type="pic" idx="2"/>
          </p:nvPr>
        </p:nvSpPr>
        <p:spPr>
          <a:xfrm>
            <a:off x="6327733" y="887833"/>
            <a:ext cx="4215600" cy="5090400"/>
          </a:xfrm>
          <a:prstGeom prst="rect">
            <a:avLst/>
          </a:prstGeom>
          <a:noFill/>
          <a:ln>
            <a:noFill/>
          </a:ln>
        </p:spPr>
      </p:sp>
      <p:sp>
        <p:nvSpPr>
          <p:cNvPr id="92" name="Google Shape;92;p17"/>
          <p:cNvSpPr txBox="1">
            <a:spLocks noGrp="1"/>
          </p:cNvSpPr>
          <p:nvPr>
            <p:ph type="title"/>
          </p:nvPr>
        </p:nvSpPr>
        <p:spPr>
          <a:xfrm>
            <a:off x="950967" y="1670233"/>
            <a:ext cx="4310800" cy="219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3" name="Google Shape;93;p17"/>
          <p:cNvSpPr txBox="1">
            <a:spLocks noGrp="1"/>
          </p:cNvSpPr>
          <p:nvPr>
            <p:ph type="subTitle" idx="1"/>
          </p:nvPr>
        </p:nvSpPr>
        <p:spPr>
          <a:xfrm>
            <a:off x="950967" y="3762167"/>
            <a:ext cx="4310800" cy="14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821981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96" name="Google Shape;96;p18"/>
          <p:cNvSpPr txBox="1">
            <a:spLocks noGrp="1"/>
          </p:cNvSpPr>
          <p:nvPr>
            <p:ph type="subTitle" idx="1"/>
          </p:nvPr>
        </p:nvSpPr>
        <p:spPr>
          <a:xfrm>
            <a:off x="2687800" y="5375067"/>
            <a:ext cx="681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7" name="Google Shape;97;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8" name="Google Shape;98;p18"/>
          <p:cNvSpPr/>
          <p:nvPr/>
        </p:nvSpPr>
        <p:spPr>
          <a:xfrm>
            <a:off x="11526433" y="0"/>
            <a:ext cx="3800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9" name="Google Shape;99;p18"/>
          <p:cNvSpPr/>
          <p:nvPr/>
        </p:nvSpPr>
        <p:spPr>
          <a:xfrm>
            <a:off x="285567" y="0"/>
            <a:ext cx="3800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4111634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0"/>
        <p:cNvGrpSpPr/>
        <p:nvPr/>
      </p:nvGrpSpPr>
      <p:grpSpPr>
        <a:xfrm>
          <a:off x="0" y="0"/>
          <a:ext cx="0" cy="0"/>
          <a:chOff x="0" y="0"/>
          <a:chExt cx="0" cy="0"/>
        </a:xfrm>
      </p:grpSpPr>
      <p:pic>
        <p:nvPicPr>
          <p:cNvPr id="101" name="Google Shape;101;p19"/>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02" name="Google Shape;102;p19"/>
          <p:cNvSpPr txBox="1">
            <a:spLocks noGrp="1"/>
          </p:cNvSpPr>
          <p:nvPr>
            <p:ph type="title"/>
          </p:nvPr>
        </p:nvSpPr>
        <p:spPr>
          <a:xfrm>
            <a:off x="1783100" y="2377684"/>
            <a:ext cx="3950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3" name="Google Shape;103;p19"/>
          <p:cNvSpPr txBox="1">
            <a:spLocks noGrp="1"/>
          </p:cNvSpPr>
          <p:nvPr>
            <p:ph type="subTitle" idx="1"/>
          </p:nvPr>
        </p:nvSpPr>
        <p:spPr>
          <a:xfrm>
            <a:off x="1783288" y="3039684"/>
            <a:ext cx="3950400" cy="14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17406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4"/>
        <p:cNvGrpSpPr/>
        <p:nvPr/>
      </p:nvGrpSpPr>
      <p:grpSpPr>
        <a:xfrm>
          <a:off x="0" y="0"/>
          <a:ext cx="0" cy="0"/>
          <a:chOff x="0" y="0"/>
          <a:chExt cx="0" cy="0"/>
        </a:xfrm>
      </p:grpSpPr>
      <p:pic>
        <p:nvPicPr>
          <p:cNvPr id="105" name="Google Shape;105;p2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06" name="Google Shape;106;p20"/>
          <p:cNvSpPr txBox="1">
            <a:spLocks noGrp="1"/>
          </p:cNvSpPr>
          <p:nvPr>
            <p:ph type="title"/>
          </p:nvPr>
        </p:nvSpPr>
        <p:spPr>
          <a:xfrm>
            <a:off x="6456700" y="2377684"/>
            <a:ext cx="3950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7" name="Google Shape;107;p20"/>
          <p:cNvSpPr txBox="1">
            <a:spLocks noGrp="1"/>
          </p:cNvSpPr>
          <p:nvPr>
            <p:ph type="subTitle" idx="1"/>
          </p:nvPr>
        </p:nvSpPr>
        <p:spPr>
          <a:xfrm>
            <a:off x="6456888" y="3039684"/>
            <a:ext cx="3950400" cy="14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8835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5" name="Google Shape;15;p3"/>
          <p:cNvSpPr txBox="1">
            <a:spLocks noGrp="1"/>
          </p:cNvSpPr>
          <p:nvPr>
            <p:ph type="title"/>
          </p:nvPr>
        </p:nvSpPr>
        <p:spPr>
          <a:xfrm>
            <a:off x="3301600" y="3023933"/>
            <a:ext cx="6756800" cy="1122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6" name="Google Shape;16;p3"/>
          <p:cNvSpPr txBox="1">
            <a:spLocks noGrp="1"/>
          </p:cNvSpPr>
          <p:nvPr>
            <p:ph type="title" idx="2" hasCustomPrompt="1"/>
          </p:nvPr>
        </p:nvSpPr>
        <p:spPr>
          <a:xfrm>
            <a:off x="0" y="1267800"/>
            <a:ext cx="3301600" cy="1006800"/>
          </a:xfrm>
          <a:prstGeom prst="rect">
            <a:avLst/>
          </a:prstGeom>
          <a:solidFill>
            <a:srgbClr val="FFFFFF">
              <a:alpha val="68990"/>
            </a:srgbClr>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7" name="Google Shape;17;p3"/>
          <p:cNvSpPr txBox="1">
            <a:spLocks noGrp="1"/>
          </p:cNvSpPr>
          <p:nvPr>
            <p:ph type="subTitle" idx="1"/>
          </p:nvPr>
        </p:nvSpPr>
        <p:spPr>
          <a:xfrm>
            <a:off x="3301600" y="4120667"/>
            <a:ext cx="8890400" cy="500000"/>
          </a:xfrm>
          <a:prstGeom prst="rect">
            <a:avLst/>
          </a:prstGeom>
          <a:solidFill>
            <a:srgbClr val="FFFFFF">
              <a:alpha val="68990"/>
            </a:srgbClr>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279025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08"/>
        <p:cNvGrpSpPr/>
        <p:nvPr/>
      </p:nvGrpSpPr>
      <p:grpSpPr>
        <a:xfrm>
          <a:off x="0" y="0"/>
          <a:ext cx="0" cy="0"/>
          <a:chOff x="0" y="0"/>
          <a:chExt cx="0" cy="0"/>
        </a:xfrm>
      </p:grpSpPr>
      <p:pic>
        <p:nvPicPr>
          <p:cNvPr id="109" name="Google Shape;109;p21"/>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110" name="Google Shape;110;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1" name="Google Shape;111;p21"/>
          <p:cNvSpPr txBox="1">
            <a:spLocks noGrp="1"/>
          </p:cNvSpPr>
          <p:nvPr>
            <p:ph type="subTitle" idx="1"/>
          </p:nvPr>
        </p:nvSpPr>
        <p:spPr>
          <a:xfrm>
            <a:off x="950967" y="1804933"/>
            <a:ext cx="10272000" cy="42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ctor"/>
              <a:buChar char="●"/>
              <a:defRPr b="0"/>
            </a:lvl1pPr>
            <a:lvl2pPr lvl="1" algn="ctr" rtl="0">
              <a:lnSpc>
                <a:spcPct val="100000"/>
              </a:lnSpc>
              <a:spcBef>
                <a:spcPts val="1333"/>
              </a:spcBef>
              <a:spcAft>
                <a:spcPts val="0"/>
              </a:spcAft>
              <a:buClr>
                <a:srgbClr val="605338"/>
              </a:buClr>
              <a:buSzPts val="1400"/>
              <a:buFont typeface="Actor"/>
              <a:buChar char="○"/>
              <a:defRPr/>
            </a:lvl2pPr>
            <a:lvl3pPr lvl="2" algn="ctr" rtl="0">
              <a:lnSpc>
                <a:spcPct val="100000"/>
              </a:lnSpc>
              <a:spcBef>
                <a:spcPts val="0"/>
              </a:spcBef>
              <a:spcAft>
                <a:spcPts val="0"/>
              </a:spcAft>
              <a:buClr>
                <a:srgbClr val="605338"/>
              </a:buClr>
              <a:buSzPts val="1400"/>
              <a:buFont typeface="Actor"/>
              <a:buChar char="■"/>
              <a:defRPr/>
            </a:lvl3pPr>
            <a:lvl4pPr lvl="3" algn="ctr" rtl="0">
              <a:lnSpc>
                <a:spcPct val="100000"/>
              </a:lnSpc>
              <a:spcBef>
                <a:spcPts val="0"/>
              </a:spcBef>
              <a:spcAft>
                <a:spcPts val="0"/>
              </a:spcAft>
              <a:buClr>
                <a:srgbClr val="605338"/>
              </a:buClr>
              <a:buSzPts val="1400"/>
              <a:buFont typeface="Actor"/>
              <a:buChar char="●"/>
              <a:defRPr/>
            </a:lvl4pPr>
            <a:lvl5pPr lvl="4" algn="ctr" rtl="0">
              <a:lnSpc>
                <a:spcPct val="100000"/>
              </a:lnSpc>
              <a:spcBef>
                <a:spcPts val="0"/>
              </a:spcBef>
              <a:spcAft>
                <a:spcPts val="0"/>
              </a:spcAft>
              <a:buClr>
                <a:srgbClr val="605338"/>
              </a:buClr>
              <a:buSzPts val="1400"/>
              <a:buFont typeface="Actor"/>
              <a:buChar char="○"/>
              <a:defRPr/>
            </a:lvl5pPr>
            <a:lvl6pPr lvl="5" algn="ctr" rtl="0">
              <a:lnSpc>
                <a:spcPct val="100000"/>
              </a:lnSpc>
              <a:spcBef>
                <a:spcPts val="0"/>
              </a:spcBef>
              <a:spcAft>
                <a:spcPts val="0"/>
              </a:spcAft>
              <a:buClr>
                <a:srgbClr val="605338"/>
              </a:buClr>
              <a:buSzPts val="1400"/>
              <a:buFont typeface="Actor"/>
              <a:buChar char="■"/>
              <a:defRPr/>
            </a:lvl6pPr>
            <a:lvl7pPr lvl="6" algn="ctr" rtl="0">
              <a:lnSpc>
                <a:spcPct val="100000"/>
              </a:lnSpc>
              <a:spcBef>
                <a:spcPts val="0"/>
              </a:spcBef>
              <a:spcAft>
                <a:spcPts val="0"/>
              </a:spcAft>
              <a:buClr>
                <a:srgbClr val="605338"/>
              </a:buClr>
              <a:buSzPts val="1400"/>
              <a:buFont typeface="Actor"/>
              <a:buChar char="●"/>
              <a:defRPr/>
            </a:lvl7pPr>
            <a:lvl8pPr lvl="7" algn="ctr" rtl="0">
              <a:lnSpc>
                <a:spcPct val="100000"/>
              </a:lnSpc>
              <a:spcBef>
                <a:spcPts val="0"/>
              </a:spcBef>
              <a:spcAft>
                <a:spcPts val="0"/>
              </a:spcAft>
              <a:buClr>
                <a:srgbClr val="605338"/>
              </a:buClr>
              <a:buSzPts val="1400"/>
              <a:buFont typeface="Actor"/>
              <a:buChar char="○"/>
              <a:defRPr/>
            </a:lvl8pPr>
            <a:lvl9pPr lvl="8" algn="ctr" rtl="0">
              <a:lnSpc>
                <a:spcPct val="100000"/>
              </a:lnSpc>
              <a:spcBef>
                <a:spcPts val="0"/>
              </a:spcBef>
              <a:spcAft>
                <a:spcPts val="0"/>
              </a:spcAft>
              <a:buClr>
                <a:srgbClr val="605338"/>
              </a:buClr>
              <a:buSzPts val="1400"/>
              <a:buFont typeface="Actor"/>
              <a:buChar char="■"/>
              <a:defRPr/>
            </a:lvl9pPr>
          </a:lstStyle>
          <a:p>
            <a:r>
              <a:rPr lang="en-US"/>
              <a:t>Click to edit Master subtitle style</a:t>
            </a:r>
            <a:endParaRPr/>
          </a:p>
        </p:txBody>
      </p:sp>
    </p:spTree>
    <p:extLst>
      <p:ext uri="{BB962C8B-B14F-4D97-AF65-F5344CB8AC3E}">
        <p14:creationId xmlns:p14="http://schemas.microsoft.com/office/powerpoint/2010/main" val="1981235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12"/>
        <p:cNvGrpSpPr/>
        <p:nvPr/>
      </p:nvGrpSpPr>
      <p:grpSpPr>
        <a:xfrm>
          <a:off x="0" y="0"/>
          <a:ext cx="0" cy="0"/>
          <a:chOff x="0" y="0"/>
          <a:chExt cx="0" cy="0"/>
        </a:xfrm>
      </p:grpSpPr>
      <p:pic>
        <p:nvPicPr>
          <p:cNvPr id="113" name="Google Shape;113;p2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14" name="Google Shape;114;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5" name="Google Shape;115;p22"/>
          <p:cNvSpPr txBox="1">
            <a:spLocks noGrp="1"/>
          </p:cNvSpPr>
          <p:nvPr>
            <p:ph type="subTitle" idx="1"/>
          </p:nvPr>
        </p:nvSpPr>
        <p:spPr>
          <a:xfrm>
            <a:off x="950967" y="1573100"/>
            <a:ext cx="10272000" cy="201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064675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18" name="Google Shape;118;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9" name="Google Shape;119;p23"/>
          <p:cNvSpPr txBox="1">
            <a:spLocks noGrp="1"/>
          </p:cNvSpPr>
          <p:nvPr>
            <p:ph type="subTitle" idx="1"/>
          </p:nvPr>
        </p:nvSpPr>
        <p:spPr>
          <a:xfrm>
            <a:off x="6903684" y="4172564"/>
            <a:ext cx="3563200" cy="13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0" name="Google Shape;120;p23"/>
          <p:cNvSpPr txBox="1">
            <a:spLocks noGrp="1"/>
          </p:cNvSpPr>
          <p:nvPr>
            <p:ph type="subTitle" idx="2"/>
          </p:nvPr>
        </p:nvSpPr>
        <p:spPr>
          <a:xfrm>
            <a:off x="1725117" y="4172564"/>
            <a:ext cx="3563200" cy="13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1" name="Google Shape;121;p23"/>
          <p:cNvSpPr txBox="1">
            <a:spLocks noGrp="1"/>
          </p:cNvSpPr>
          <p:nvPr>
            <p:ph type="subTitle" idx="3"/>
          </p:nvPr>
        </p:nvSpPr>
        <p:spPr>
          <a:xfrm>
            <a:off x="1725117" y="3522400"/>
            <a:ext cx="3563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22" name="Google Shape;122;p23"/>
          <p:cNvSpPr txBox="1">
            <a:spLocks noGrp="1"/>
          </p:cNvSpPr>
          <p:nvPr>
            <p:ph type="subTitle" idx="4"/>
          </p:nvPr>
        </p:nvSpPr>
        <p:spPr>
          <a:xfrm>
            <a:off x="6903688" y="3522400"/>
            <a:ext cx="3563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841946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3"/>
        <p:cNvGrpSpPr/>
        <p:nvPr/>
      </p:nvGrpSpPr>
      <p:grpSpPr>
        <a:xfrm>
          <a:off x="0" y="0"/>
          <a:ext cx="0" cy="0"/>
          <a:chOff x="0" y="0"/>
          <a:chExt cx="0" cy="0"/>
        </a:xfrm>
      </p:grpSpPr>
      <p:pic>
        <p:nvPicPr>
          <p:cNvPr id="124" name="Google Shape;124;p2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25" name="Google Shape;125;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6" name="Google Shape;126;p24"/>
          <p:cNvSpPr txBox="1">
            <a:spLocks noGrp="1"/>
          </p:cNvSpPr>
          <p:nvPr>
            <p:ph type="subTitle" idx="1"/>
          </p:nvPr>
        </p:nvSpPr>
        <p:spPr>
          <a:xfrm>
            <a:off x="6337137" y="2020300"/>
            <a:ext cx="4770800" cy="35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7" name="Google Shape;127;p24"/>
          <p:cNvSpPr txBox="1">
            <a:spLocks noGrp="1"/>
          </p:cNvSpPr>
          <p:nvPr>
            <p:ph type="subTitle" idx="2"/>
          </p:nvPr>
        </p:nvSpPr>
        <p:spPr>
          <a:xfrm>
            <a:off x="1084163" y="2020300"/>
            <a:ext cx="4770800" cy="35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48044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28"/>
        <p:cNvGrpSpPr/>
        <p:nvPr/>
      </p:nvGrpSpPr>
      <p:grpSpPr>
        <a:xfrm>
          <a:off x="0" y="0"/>
          <a:ext cx="0" cy="0"/>
          <a:chOff x="0" y="0"/>
          <a:chExt cx="0" cy="0"/>
        </a:xfrm>
      </p:grpSpPr>
      <p:pic>
        <p:nvPicPr>
          <p:cNvPr id="129" name="Google Shape;129;p25"/>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30" name="Google Shape;1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1" name="Google Shape;131;p25"/>
          <p:cNvSpPr txBox="1">
            <a:spLocks noGrp="1"/>
          </p:cNvSpPr>
          <p:nvPr>
            <p:ph type="subTitle" idx="1"/>
          </p:nvPr>
        </p:nvSpPr>
        <p:spPr>
          <a:xfrm>
            <a:off x="6173367" y="1484733"/>
            <a:ext cx="5058800" cy="465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132" name="Google Shape;132;p25"/>
          <p:cNvSpPr txBox="1">
            <a:spLocks noGrp="1"/>
          </p:cNvSpPr>
          <p:nvPr>
            <p:ph type="subTitle" idx="2"/>
          </p:nvPr>
        </p:nvSpPr>
        <p:spPr>
          <a:xfrm>
            <a:off x="950967" y="1484733"/>
            <a:ext cx="5058800" cy="465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3681383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35" name="Google Shape;135;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6" name="Google Shape;136;p26"/>
          <p:cNvSpPr txBox="1">
            <a:spLocks noGrp="1"/>
          </p:cNvSpPr>
          <p:nvPr>
            <p:ph type="subTitle" idx="1"/>
          </p:nvPr>
        </p:nvSpPr>
        <p:spPr>
          <a:xfrm>
            <a:off x="1250168" y="4659371"/>
            <a:ext cx="29004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7" name="Google Shape;137;p26"/>
          <p:cNvSpPr txBox="1">
            <a:spLocks noGrp="1"/>
          </p:cNvSpPr>
          <p:nvPr>
            <p:ph type="subTitle" idx="2"/>
          </p:nvPr>
        </p:nvSpPr>
        <p:spPr>
          <a:xfrm>
            <a:off x="4645796" y="4659371"/>
            <a:ext cx="29004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8" name="Google Shape;138;p26"/>
          <p:cNvSpPr txBox="1">
            <a:spLocks noGrp="1"/>
          </p:cNvSpPr>
          <p:nvPr>
            <p:ph type="subTitle" idx="3"/>
          </p:nvPr>
        </p:nvSpPr>
        <p:spPr>
          <a:xfrm>
            <a:off x="8041432" y="4659371"/>
            <a:ext cx="29004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9" name="Google Shape;139;p26"/>
          <p:cNvSpPr txBox="1">
            <a:spLocks noGrp="1"/>
          </p:cNvSpPr>
          <p:nvPr>
            <p:ph type="subTitle" idx="4"/>
          </p:nvPr>
        </p:nvSpPr>
        <p:spPr>
          <a:xfrm>
            <a:off x="1250167" y="4053268"/>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0" name="Google Shape;140;p26"/>
          <p:cNvSpPr txBox="1">
            <a:spLocks noGrp="1"/>
          </p:cNvSpPr>
          <p:nvPr>
            <p:ph type="subTitle" idx="5"/>
          </p:nvPr>
        </p:nvSpPr>
        <p:spPr>
          <a:xfrm>
            <a:off x="4645800" y="4053268"/>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1" name="Google Shape;141;p26"/>
          <p:cNvSpPr txBox="1">
            <a:spLocks noGrp="1"/>
          </p:cNvSpPr>
          <p:nvPr>
            <p:ph type="subTitle" idx="6"/>
          </p:nvPr>
        </p:nvSpPr>
        <p:spPr>
          <a:xfrm>
            <a:off x="8041433" y="4053268"/>
            <a:ext cx="2900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90318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2"/>
        <p:cNvGrpSpPr/>
        <p:nvPr/>
      </p:nvGrpSpPr>
      <p:grpSpPr>
        <a:xfrm>
          <a:off x="0" y="0"/>
          <a:ext cx="0" cy="0"/>
          <a:chOff x="0" y="0"/>
          <a:chExt cx="0" cy="0"/>
        </a:xfrm>
      </p:grpSpPr>
      <p:pic>
        <p:nvPicPr>
          <p:cNvPr id="143" name="Google Shape;143;p27"/>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44" name="Google Shape;144;p27"/>
          <p:cNvSpPr/>
          <p:nvPr/>
        </p:nvSpPr>
        <p:spPr>
          <a:xfrm rot="5400000">
            <a:off x="5888400" y="375300"/>
            <a:ext cx="415200" cy="12214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5" name="Google Shape;145;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6" name="Google Shape;146;p27"/>
          <p:cNvSpPr txBox="1">
            <a:spLocks noGrp="1"/>
          </p:cNvSpPr>
          <p:nvPr>
            <p:ph type="subTitle" idx="1"/>
          </p:nvPr>
        </p:nvSpPr>
        <p:spPr>
          <a:xfrm>
            <a:off x="1820567" y="2780691"/>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47" name="Google Shape;147;p27"/>
          <p:cNvSpPr txBox="1">
            <a:spLocks noGrp="1"/>
          </p:cNvSpPr>
          <p:nvPr>
            <p:ph type="subTitle" idx="2"/>
          </p:nvPr>
        </p:nvSpPr>
        <p:spPr>
          <a:xfrm>
            <a:off x="7022004" y="2780691"/>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48" name="Google Shape;148;p27"/>
          <p:cNvSpPr txBox="1">
            <a:spLocks noGrp="1"/>
          </p:cNvSpPr>
          <p:nvPr>
            <p:ph type="subTitle" idx="3"/>
          </p:nvPr>
        </p:nvSpPr>
        <p:spPr>
          <a:xfrm>
            <a:off x="1820567" y="4691899"/>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49" name="Google Shape;149;p27"/>
          <p:cNvSpPr txBox="1">
            <a:spLocks noGrp="1"/>
          </p:cNvSpPr>
          <p:nvPr>
            <p:ph type="subTitle" idx="4"/>
          </p:nvPr>
        </p:nvSpPr>
        <p:spPr>
          <a:xfrm>
            <a:off x="7022004" y="4691899"/>
            <a:ext cx="3340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0" name="Google Shape;150;p27"/>
          <p:cNvSpPr txBox="1">
            <a:spLocks noGrp="1"/>
          </p:cNvSpPr>
          <p:nvPr>
            <p:ph type="subTitle" idx="5"/>
          </p:nvPr>
        </p:nvSpPr>
        <p:spPr>
          <a:xfrm>
            <a:off x="1820567" y="2209467"/>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
        <p:nvSpPr>
          <p:cNvPr id="151" name="Google Shape;151;p27"/>
          <p:cNvSpPr txBox="1">
            <a:spLocks noGrp="1"/>
          </p:cNvSpPr>
          <p:nvPr>
            <p:ph type="subTitle" idx="6"/>
          </p:nvPr>
        </p:nvSpPr>
        <p:spPr>
          <a:xfrm>
            <a:off x="1820567" y="4120875"/>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
        <p:nvSpPr>
          <p:cNvPr id="152" name="Google Shape;152;p27"/>
          <p:cNvSpPr txBox="1">
            <a:spLocks noGrp="1"/>
          </p:cNvSpPr>
          <p:nvPr>
            <p:ph type="subTitle" idx="7"/>
          </p:nvPr>
        </p:nvSpPr>
        <p:spPr>
          <a:xfrm>
            <a:off x="7021999" y="2209467"/>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
        <p:nvSpPr>
          <p:cNvPr id="153" name="Google Shape;153;p27"/>
          <p:cNvSpPr txBox="1">
            <a:spLocks noGrp="1"/>
          </p:cNvSpPr>
          <p:nvPr>
            <p:ph type="subTitle" idx="8"/>
          </p:nvPr>
        </p:nvSpPr>
        <p:spPr>
          <a:xfrm>
            <a:off x="7021999" y="4120875"/>
            <a:ext cx="33404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Char char="-"/>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Char char="-"/>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372539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54"/>
        <p:cNvGrpSpPr/>
        <p:nvPr/>
      </p:nvGrpSpPr>
      <p:grpSpPr>
        <a:xfrm>
          <a:off x="0" y="0"/>
          <a:ext cx="0" cy="0"/>
          <a:chOff x="0" y="0"/>
          <a:chExt cx="0" cy="0"/>
        </a:xfrm>
      </p:grpSpPr>
      <p:pic>
        <p:nvPicPr>
          <p:cNvPr id="155" name="Google Shape;155;p28"/>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156" name="Google Shape;156;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7" name="Google Shape;157;p28"/>
          <p:cNvSpPr txBox="1">
            <a:spLocks noGrp="1"/>
          </p:cNvSpPr>
          <p:nvPr>
            <p:ph type="subTitle" idx="1"/>
          </p:nvPr>
        </p:nvSpPr>
        <p:spPr>
          <a:xfrm>
            <a:off x="2997933" y="29838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8" name="Google Shape;158;p28"/>
          <p:cNvSpPr txBox="1">
            <a:spLocks noGrp="1"/>
          </p:cNvSpPr>
          <p:nvPr>
            <p:ph type="subTitle" idx="2"/>
          </p:nvPr>
        </p:nvSpPr>
        <p:spPr>
          <a:xfrm>
            <a:off x="7914871" y="29838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9" name="Google Shape;159;p28"/>
          <p:cNvSpPr txBox="1">
            <a:spLocks noGrp="1"/>
          </p:cNvSpPr>
          <p:nvPr>
            <p:ph type="subTitle" idx="3"/>
          </p:nvPr>
        </p:nvSpPr>
        <p:spPr>
          <a:xfrm>
            <a:off x="2997933" y="48950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60" name="Google Shape;160;p28"/>
          <p:cNvSpPr txBox="1">
            <a:spLocks noGrp="1"/>
          </p:cNvSpPr>
          <p:nvPr>
            <p:ph type="subTitle" idx="4"/>
          </p:nvPr>
        </p:nvSpPr>
        <p:spPr>
          <a:xfrm>
            <a:off x="7914871" y="4895088"/>
            <a:ext cx="2637600" cy="8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61" name="Google Shape;161;p28"/>
          <p:cNvSpPr txBox="1">
            <a:spLocks noGrp="1"/>
          </p:cNvSpPr>
          <p:nvPr>
            <p:ph type="subTitle" idx="5"/>
          </p:nvPr>
        </p:nvSpPr>
        <p:spPr>
          <a:xfrm>
            <a:off x="2997933" y="24126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2" name="Google Shape;162;p28"/>
          <p:cNvSpPr txBox="1">
            <a:spLocks noGrp="1"/>
          </p:cNvSpPr>
          <p:nvPr>
            <p:ph type="subTitle" idx="6"/>
          </p:nvPr>
        </p:nvSpPr>
        <p:spPr>
          <a:xfrm>
            <a:off x="2997933" y="43240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3" name="Google Shape;163;p28"/>
          <p:cNvSpPr txBox="1">
            <a:spLocks noGrp="1"/>
          </p:cNvSpPr>
          <p:nvPr>
            <p:ph type="subTitle" idx="7"/>
          </p:nvPr>
        </p:nvSpPr>
        <p:spPr>
          <a:xfrm>
            <a:off x="7914867" y="24126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4" name="Google Shape;164;p28"/>
          <p:cNvSpPr txBox="1">
            <a:spLocks noGrp="1"/>
          </p:cNvSpPr>
          <p:nvPr>
            <p:ph type="subTitle" idx="8"/>
          </p:nvPr>
        </p:nvSpPr>
        <p:spPr>
          <a:xfrm>
            <a:off x="7914867" y="4324067"/>
            <a:ext cx="2637600" cy="65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732647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65"/>
        <p:cNvGrpSpPr/>
        <p:nvPr/>
      </p:nvGrpSpPr>
      <p:grpSpPr>
        <a:xfrm>
          <a:off x="0" y="0"/>
          <a:ext cx="0" cy="0"/>
          <a:chOff x="0" y="0"/>
          <a:chExt cx="0" cy="0"/>
        </a:xfrm>
      </p:grpSpPr>
      <p:pic>
        <p:nvPicPr>
          <p:cNvPr id="166" name="Google Shape;166;p29"/>
          <p:cNvPicPr preferRelativeResize="0"/>
          <p:nvPr/>
        </p:nvPicPr>
        <p:blipFill>
          <a:blip r:embed="rId2">
            <a:alphaModFix/>
          </a:blip>
          <a:stretch>
            <a:fillRect/>
          </a:stretch>
        </p:blipFill>
        <p:spPr>
          <a:xfrm>
            <a:off x="3" y="13"/>
            <a:ext cx="12191996" cy="6857975"/>
          </a:xfrm>
          <a:prstGeom prst="rect">
            <a:avLst/>
          </a:prstGeom>
          <a:noFill/>
          <a:ln>
            <a:noFill/>
          </a:ln>
        </p:spPr>
      </p:pic>
      <p:sp>
        <p:nvSpPr>
          <p:cNvPr id="167" name="Google Shape;167;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8" name="Google Shape;168;p29"/>
          <p:cNvSpPr txBox="1">
            <a:spLocks noGrp="1"/>
          </p:cNvSpPr>
          <p:nvPr>
            <p:ph type="subTitle" idx="1"/>
          </p:nvPr>
        </p:nvSpPr>
        <p:spPr>
          <a:xfrm>
            <a:off x="148606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69" name="Google Shape;169;p29"/>
          <p:cNvSpPr txBox="1">
            <a:spLocks noGrp="1"/>
          </p:cNvSpPr>
          <p:nvPr>
            <p:ph type="subTitle" idx="2"/>
          </p:nvPr>
        </p:nvSpPr>
        <p:spPr>
          <a:xfrm>
            <a:off x="477919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0" name="Google Shape;170;p29"/>
          <p:cNvSpPr txBox="1">
            <a:spLocks noGrp="1"/>
          </p:cNvSpPr>
          <p:nvPr>
            <p:ph type="subTitle" idx="3"/>
          </p:nvPr>
        </p:nvSpPr>
        <p:spPr>
          <a:xfrm>
            <a:off x="3129341"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1" name="Google Shape;171;p29"/>
          <p:cNvSpPr txBox="1">
            <a:spLocks noGrp="1"/>
          </p:cNvSpPr>
          <p:nvPr>
            <p:ph type="subTitle" idx="4"/>
          </p:nvPr>
        </p:nvSpPr>
        <p:spPr>
          <a:xfrm>
            <a:off x="6422473"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2" name="Google Shape;172;p29"/>
          <p:cNvSpPr txBox="1">
            <a:spLocks noGrp="1"/>
          </p:cNvSpPr>
          <p:nvPr>
            <p:ph type="subTitle" idx="5"/>
          </p:nvPr>
        </p:nvSpPr>
        <p:spPr>
          <a:xfrm>
            <a:off x="8072329"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73" name="Google Shape;173;p29"/>
          <p:cNvSpPr txBox="1">
            <a:spLocks noGrp="1"/>
          </p:cNvSpPr>
          <p:nvPr>
            <p:ph type="subTitle" idx="6"/>
          </p:nvPr>
        </p:nvSpPr>
        <p:spPr>
          <a:xfrm>
            <a:off x="148406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4" name="Google Shape;174;p29"/>
          <p:cNvSpPr txBox="1">
            <a:spLocks noGrp="1"/>
          </p:cNvSpPr>
          <p:nvPr>
            <p:ph type="subTitle" idx="7"/>
          </p:nvPr>
        </p:nvSpPr>
        <p:spPr>
          <a:xfrm>
            <a:off x="477719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5" name="Google Shape;175;p29"/>
          <p:cNvSpPr txBox="1">
            <a:spLocks noGrp="1"/>
          </p:cNvSpPr>
          <p:nvPr>
            <p:ph type="subTitle" idx="8"/>
          </p:nvPr>
        </p:nvSpPr>
        <p:spPr>
          <a:xfrm>
            <a:off x="8070329"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6" name="Google Shape;176;p29"/>
          <p:cNvSpPr txBox="1">
            <a:spLocks noGrp="1"/>
          </p:cNvSpPr>
          <p:nvPr>
            <p:ph type="subTitle" idx="9"/>
          </p:nvPr>
        </p:nvSpPr>
        <p:spPr>
          <a:xfrm>
            <a:off x="3127341"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7" name="Google Shape;177;p29"/>
          <p:cNvSpPr txBox="1">
            <a:spLocks noGrp="1"/>
          </p:cNvSpPr>
          <p:nvPr>
            <p:ph type="subTitle" idx="13"/>
          </p:nvPr>
        </p:nvSpPr>
        <p:spPr>
          <a:xfrm>
            <a:off x="6420473"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3172269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8"/>
        <p:cNvGrpSpPr/>
        <p:nvPr/>
      </p:nvGrpSpPr>
      <p:grpSpPr>
        <a:xfrm>
          <a:off x="0" y="0"/>
          <a:ext cx="0" cy="0"/>
          <a:chOff x="0" y="0"/>
          <a:chExt cx="0" cy="0"/>
        </a:xfrm>
      </p:grpSpPr>
      <p:pic>
        <p:nvPicPr>
          <p:cNvPr id="179" name="Google Shape;179;p30"/>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180" name="Google Shape;180;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81" name="Google Shape;181;p30"/>
          <p:cNvSpPr txBox="1">
            <a:spLocks noGrp="1"/>
          </p:cNvSpPr>
          <p:nvPr>
            <p:ph type="subTitle" idx="1"/>
          </p:nvPr>
        </p:nvSpPr>
        <p:spPr>
          <a:xfrm>
            <a:off x="148606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2" name="Google Shape;182;p30"/>
          <p:cNvSpPr txBox="1">
            <a:spLocks noGrp="1"/>
          </p:cNvSpPr>
          <p:nvPr>
            <p:ph type="subTitle" idx="2"/>
          </p:nvPr>
        </p:nvSpPr>
        <p:spPr>
          <a:xfrm>
            <a:off x="4779197"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3" name="Google Shape;183;p30"/>
          <p:cNvSpPr txBox="1">
            <a:spLocks noGrp="1"/>
          </p:cNvSpPr>
          <p:nvPr>
            <p:ph type="subTitle" idx="3"/>
          </p:nvPr>
        </p:nvSpPr>
        <p:spPr>
          <a:xfrm>
            <a:off x="1486067"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4" name="Google Shape;184;p30"/>
          <p:cNvSpPr txBox="1">
            <a:spLocks noGrp="1"/>
          </p:cNvSpPr>
          <p:nvPr>
            <p:ph type="subTitle" idx="4"/>
          </p:nvPr>
        </p:nvSpPr>
        <p:spPr>
          <a:xfrm>
            <a:off x="4779197"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5" name="Google Shape;185;p30"/>
          <p:cNvSpPr txBox="1">
            <a:spLocks noGrp="1"/>
          </p:cNvSpPr>
          <p:nvPr>
            <p:ph type="subTitle" idx="5"/>
          </p:nvPr>
        </p:nvSpPr>
        <p:spPr>
          <a:xfrm>
            <a:off x="8072329" y="26694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6" name="Google Shape;186;p30"/>
          <p:cNvSpPr txBox="1">
            <a:spLocks noGrp="1"/>
          </p:cNvSpPr>
          <p:nvPr>
            <p:ph type="subTitle" idx="6"/>
          </p:nvPr>
        </p:nvSpPr>
        <p:spPr>
          <a:xfrm>
            <a:off x="8072329" y="4783835"/>
            <a:ext cx="2633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87" name="Google Shape;187;p30"/>
          <p:cNvSpPr txBox="1">
            <a:spLocks noGrp="1"/>
          </p:cNvSpPr>
          <p:nvPr>
            <p:ph type="subTitle" idx="7"/>
          </p:nvPr>
        </p:nvSpPr>
        <p:spPr>
          <a:xfrm>
            <a:off x="148406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8" name="Google Shape;188;p30"/>
          <p:cNvSpPr txBox="1">
            <a:spLocks noGrp="1"/>
          </p:cNvSpPr>
          <p:nvPr>
            <p:ph type="subTitle" idx="8"/>
          </p:nvPr>
        </p:nvSpPr>
        <p:spPr>
          <a:xfrm>
            <a:off x="4777197"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9" name="Google Shape;189;p30"/>
          <p:cNvSpPr txBox="1">
            <a:spLocks noGrp="1"/>
          </p:cNvSpPr>
          <p:nvPr>
            <p:ph type="subTitle" idx="9"/>
          </p:nvPr>
        </p:nvSpPr>
        <p:spPr>
          <a:xfrm>
            <a:off x="8070329" y="2147604"/>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0" name="Google Shape;190;p30"/>
          <p:cNvSpPr txBox="1">
            <a:spLocks noGrp="1"/>
          </p:cNvSpPr>
          <p:nvPr>
            <p:ph type="subTitle" idx="13"/>
          </p:nvPr>
        </p:nvSpPr>
        <p:spPr>
          <a:xfrm>
            <a:off x="1484067"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1" name="Google Shape;191;p30"/>
          <p:cNvSpPr txBox="1">
            <a:spLocks noGrp="1"/>
          </p:cNvSpPr>
          <p:nvPr>
            <p:ph type="subTitle" idx="14"/>
          </p:nvPr>
        </p:nvSpPr>
        <p:spPr>
          <a:xfrm>
            <a:off x="4777197"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2" name="Google Shape;192;p30"/>
          <p:cNvSpPr txBox="1">
            <a:spLocks noGrp="1"/>
          </p:cNvSpPr>
          <p:nvPr>
            <p:ph type="subTitle" idx="15"/>
          </p:nvPr>
        </p:nvSpPr>
        <p:spPr>
          <a:xfrm>
            <a:off x="8070329" y="4260267"/>
            <a:ext cx="2637600" cy="6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3" name="Google Shape;193;p30"/>
          <p:cNvSpPr/>
          <p:nvPr/>
        </p:nvSpPr>
        <p:spPr>
          <a:xfrm>
            <a:off x="11559600" y="0"/>
            <a:ext cx="380000" cy="6858000"/>
          </a:xfrm>
          <a:prstGeom prst="rect">
            <a:avLst/>
          </a:prstGeom>
          <a:solidFill>
            <a:srgbClr val="FFFFFF">
              <a:alpha val="626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41599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 name="Google Shape;21;p4"/>
          <p:cNvSpPr txBox="1">
            <a:spLocks noGrp="1"/>
          </p:cNvSpPr>
          <p:nvPr>
            <p:ph type="body" idx="1"/>
          </p:nvPr>
        </p:nvSpPr>
        <p:spPr>
          <a:xfrm>
            <a:off x="960000" y="1394200"/>
            <a:ext cx="10272000" cy="52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3416428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4"/>
        <p:cNvGrpSpPr/>
        <p:nvPr/>
      </p:nvGrpSpPr>
      <p:grpSpPr>
        <a:xfrm>
          <a:off x="0" y="0"/>
          <a:ext cx="0" cy="0"/>
          <a:chOff x="0" y="0"/>
          <a:chExt cx="0" cy="0"/>
        </a:xfrm>
      </p:grpSpPr>
      <p:pic>
        <p:nvPicPr>
          <p:cNvPr id="195" name="Google Shape;195;p31"/>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196" name="Google Shape;196;p31"/>
          <p:cNvSpPr txBox="1">
            <a:spLocks noGrp="1"/>
          </p:cNvSpPr>
          <p:nvPr>
            <p:ph type="title" hasCustomPrompt="1"/>
          </p:nvPr>
        </p:nvSpPr>
        <p:spPr>
          <a:xfrm>
            <a:off x="950475" y="893633"/>
            <a:ext cx="6262400" cy="1025200"/>
          </a:xfrm>
          <a:prstGeom prst="rect">
            <a:avLst/>
          </a:prstGeom>
          <a:solidFill>
            <a:srgbClr val="FFFFFF">
              <a:alpha val="68990"/>
            </a:srgbClr>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7" name="Google Shape;197;p31"/>
          <p:cNvSpPr txBox="1">
            <a:spLocks noGrp="1"/>
          </p:cNvSpPr>
          <p:nvPr>
            <p:ph type="subTitle" idx="1"/>
          </p:nvPr>
        </p:nvSpPr>
        <p:spPr>
          <a:xfrm>
            <a:off x="950475" y="1904301"/>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198" name="Google Shape;198;p31"/>
          <p:cNvSpPr txBox="1">
            <a:spLocks noGrp="1"/>
          </p:cNvSpPr>
          <p:nvPr>
            <p:ph type="title" idx="2" hasCustomPrompt="1"/>
          </p:nvPr>
        </p:nvSpPr>
        <p:spPr>
          <a:xfrm>
            <a:off x="2964800" y="2623908"/>
            <a:ext cx="6262400" cy="1025200"/>
          </a:xfrm>
          <a:prstGeom prst="rect">
            <a:avLst/>
          </a:prstGeom>
          <a:solidFill>
            <a:srgbClr val="FFFFFF">
              <a:alpha val="68990"/>
            </a:srgbClr>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9" name="Google Shape;199;p31"/>
          <p:cNvSpPr txBox="1">
            <a:spLocks noGrp="1"/>
          </p:cNvSpPr>
          <p:nvPr>
            <p:ph type="subTitle" idx="3"/>
          </p:nvPr>
        </p:nvSpPr>
        <p:spPr>
          <a:xfrm>
            <a:off x="2964800" y="3638004"/>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200" name="Google Shape;200;p31"/>
          <p:cNvSpPr txBox="1">
            <a:spLocks noGrp="1"/>
          </p:cNvSpPr>
          <p:nvPr>
            <p:ph type="title" idx="4" hasCustomPrompt="1"/>
          </p:nvPr>
        </p:nvSpPr>
        <p:spPr>
          <a:xfrm>
            <a:off x="4979125" y="4354184"/>
            <a:ext cx="6262400" cy="1025200"/>
          </a:xfrm>
          <a:prstGeom prst="rect">
            <a:avLst/>
          </a:prstGeom>
          <a:solidFill>
            <a:srgbClr val="FFFFFF">
              <a:alpha val="68990"/>
            </a:srgbClr>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1" name="Google Shape;201;p31"/>
          <p:cNvSpPr txBox="1">
            <a:spLocks noGrp="1"/>
          </p:cNvSpPr>
          <p:nvPr>
            <p:ph type="subTitle" idx="5"/>
          </p:nvPr>
        </p:nvSpPr>
        <p:spPr>
          <a:xfrm>
            <a:off x="4979125" y="5371708"/>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3597013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02"/>
        <p:cNvGrpSpPr/>
        <p:nvPr/>
      </p:nvGrpSpPr>
      <p:grpSpPr>
        <a:xfrm>
          <a:off x="0" y="0"/>
          <a:ext cx="0" cy="0"/>
          <a:chOff x="0" y="0"/>
          <a:chExt cx="0" cy="0"/>
        </a:xfrm>
      </p:grpSpPr>
      <p:pic>
        <p:nvPicPr>
          <p:cNvPr id="203" name="Google Shape;203;p32"/>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204" name="Google Shape;204;p32"/>
          <p:cNvSpPr txBox="1">
            <a:spLocks noGrp="1"/>
          </p:cNvSpPr>
          <p:nvPr>
            <p:ph type="title" hasCustomPrompt="1"/>
          </p:nvPr>
        </p:nvSpPr>
        <p:spPr>
          <a:xfrm>
            <a:off x="1251333" y="3663167"/>
            <a:ext cx="1237200" cy="5424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9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5" name="Google Shape;205;p32"/>
          <p:cNvSpPr txBox="1">
            <a:spLocks noGrp="1"/>
          </p:cNvSpPr>
          <p:nvPr>
            <p:ph type="subTitle" idx="1"/>
          </p:nvPr>
        </p:nvSpPr>
        <p:spPr>
          <a:xfrm>
            <a:off x="1251333" y="4937732"/>
            <a:ext cx="289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206" name="Google Shape;206;p32"/>
          <p:cNvSpPr txBox="1">
            <a:spLocks noGrp="1"/>
          </p:cNvSpPr>
          <p:nvPr>
            <p:ph type="subTitle" idx="2"/>
          </p:nvPr>
        </p:nvSpPr>
        <p:spPr>
          <a:xfrm>
            <a:off x="1251333" y="4443939"/>
            <a:ext cx="28976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07" name="Google Shape;207;p32"/>
          <p:cNvSpPr txBox="1">
            <a:spLocks noGrp="1"/>
          </p:cNvSpPr>
          <p:nvPr>
            <p:ph type="title" idx="3" hasCustomPrompt="1"/>
          </p:nvPr>
        </p:nvSpPr>
        <p:spPr>
          <a:xfrm>
            <a:off x="4647200" y="3663167"/>
            <a:ext cx="1237200" cy="5424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9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8" name="Google Shape;208;p32"/>
          <p:cNvSpPr txBox="1">
            <a:spLocks noGrp="1"/>
          </p:cNvSpPr>
          <p:nvPr>
            <p:ph type="subTitle" idx="4"/>
          </p:nvPr>
        </p:nvSpPr>
        <p:spPr>
          <a:xfrm>
            <a:off x="4647200" y="4937732"/>
            <a:ext cx="289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209" name="Google Shape;209;p32"/>
          <p:cNvSpPr txBox="1">
            <a:spLocks noGrp="1"/>
          </p:cNvSpPr>
          <p:nvPr>
            <p:ph type="subTitle" idx="5"/>
          </p:nvPr>
        </p:nvSpPr>
        <p:spPr>
          <a:xfrm>
            <a:off x="4647200" y="4443939"/>
            <a:ext cx="28976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0" name="Google Shape;210;p32"/>
          <p:cNvSpPr txBox="1">
            <a:spLocks noGrp="1"/>
          </p:cNvSpPr>
          <p:nvPr>
            <p:ph type="title" idx="6" hasCustomPrompt="1"/>
          </p:nvPr>
        </p:nvSpPr>
        <p:spPr>
          <a:xfrm>
            <a:off x="8041467" y="3663167"/>
            <a:ext cx="1237200" cy="542400"/>
          </a:xfrm>
          <a:prstGeom prst="rect">
            <a:avLst/>
          </a:prstGeom>
          <a:solidFill>
            <a:srgbClr val="FFFFFF">
              <a:alpha val="68990"/>
            </a:srgbClr>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2933">
                <a:latin typeface="Figtree"/>
                <a:ea typeface="Figtree"/>
                <a:cs typeface="Figtree"/>
                <a:sym typeface="Figtre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11" name="Google Shape;211;p32"/>
          <p:cNvSpPr txBox="1">
            <a:spLocks noGrp="1"/>
          </p:cNvSpPr>
          <p:nvPr>
            <p:ph type="subTitle" idx="7"/>
          </p:nvPr>
        </p:nvSpPr>
        <p:spPr>
          <a:xfrm>
            <a:off x="8043067" y="4937732"/>
            <a:ext cx="289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212" name="Google Shape;212;p32"/>
          <p:cNvSpPr txBox="1">
            <a:spLocks noGrp="1"/>
          </p:cNvSpPr>
          <p:nvPr>
            <p:ph type="subTitle" idx="8"/>
          </p:nvPr>
        </p:nvSpPr>
        <p:spPr>
          <a:xfrm>
            <a:off x="8043067" y="4443939"/>
            <a:ext cx="28976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3" name="Google Shape;213;p32"/>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850329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2" y="5"/>
            <a:ext cx="12192004" cy="6857995"/>
          </a:xfrm>
          <a:prstGeom prst="rect">
            <a:avLst/>
          </a:prstGeom>
          <a:noFill/>
          <a:ln>
            <a:noFill/>
          </a:ln>
        </p:spPr>
      </p:pic>
      <p:sp>
        <p:nvSpPr>
          <p:cNvPr id="216" name="Google Shape;216;p3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115467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2" y="5"/>
            <a:ext cx="12192004" cy="6857995"/>
          </a:xfrm>
          <a:prstGeom prst="rect">
            <a:avLst/>
          </a:prstGeom>
          <a:noFill/>
          <a:ln>
            <a:noFill/>
          </a:ln>
        </p:spPr>
      </p:pic>
      <p:sp>
        <p:nvSpPr>
          <p:cNvPr id="219" name="Google Shape;21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51759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2" y="5"/>
            <a:ext cx="12192004" cy="6857995"/>
          </a:xfrm>
          <a:prstGeom prst="rect">
            <a:avLst/>
          </a:prstGeom>
          <a:noFill/>
          <a:ln>
            <a:noFill/>
          </a:ln>
        </p:spPr>
      </p:pic>
      <p:sp>
        <p:nvSpPr>
          <p:cNvPr id="222" name="Google Shape;222;p3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533614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23"/>
        <p:cNvGrpSpPr/>
        <p:nvPr/>
      </p:nvGrpSpPr>
      <p:grpSpPr>
        <a:xfrm>
          <a:off x="0" y="0"/>
          <a:ext cx="0" cy="0"/>
          <a:chOff x="0" y="0"/>
          <a:chExt cx="0" cy="0"/>
        </a:xfrm>
      </p:grpSpPr>
      <p:pic>
        <p:nvPicPr>
          <p:cNvPr id="224" name="Google Shape;224;p3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25" name="Google Shape;225;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058392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26"/>
        <p:cNvGrpSpPr/>
        <p:nvPr/>
      </p:nvGrpSpPr>
      <p:grpSpPr>
        <a:xfrm>
          <a:off x="0" y="0"/>
          <a:ext cx="0" cy="0"/>
          <a:chOff x="0" y="0"/>
          <a:chExt cx="0" cy="0"/>
        </a:xfrm>
      </p:grpSpPr>
      <p:pic>
        <p:nvPicPr>
          <p:cNvPr id="227" name="Google Shape;227;p37"/>
          <p:cNvPicPr preferRelativeResize="0"/>
          <p:nvPr/>
        </p:nvPicPr>
        <p:blipFill>
          <a:blip r:embed="rId2">
            <a:alphaModFix/>
          </a:blip>
          <a:stretch>
            <a:fillRect/>
          </a:stretch>
        </p:blipFill>
        <p:spPr>
          <a:xfrm flipH="1">
            <a:off x="2" y="-16"/>
            <a:ext cx="12098799" cy="6805567"/>
          </a:xfrm>
          <a:prstGeom prst="rect">
            <a:avLst/>
          </a:prstGeom>
          <a:noFill/>
          <a:ln>
            <a:noFill/>
          </a:ln>
        </p:spPr>
      </p:pic>
      <p:sp>
        <p:nvSpPr>
          <p:cNvPr id="228" name="Google Shape;228;p37"/>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atin typeface="Figtree Medium"/>
                <a:ea typeface="Figtree Medium"/>
                <a:cs typeface="Figtree Medium"/>
                <a:sym typeface="Figtree Medium"/>
              </a:defRPr>
            </a:lvl1pPr>
            <a:lvl2pPr lvl="1" algn="ctr">
              <a:spcBef>
                <a:spcPts val="0"/>
              </a:spcBef>
              <a:spcAft>
                <a:spcPts val="0"/>
              </a:spcAft>
              <a:buSzPts val="3000"/>
              <a:buNone/>
              <a:defRPr>
                <a:latin typeface="Figtree Medium"/>
                <a:ea typeface="Figtree Medium"/>
                <a:cs typeface="Figtree Medium"/>
                <a:sym typeface="Figtree Medium"/>
              </a:defRPr>
            </a:lvl2pPr>
            <a:lvl3pPr lvl="2" algn="ctr">
              <a:spcBef>
                <a:spcPts val="0"/>
              </a:spcBef>
              <a:spcAft>
                <a:spcPts val="0"/>
              </a:spcAft>
              <a:buSzPts val="3000"/>
              <a:buNone/>
              <a:defRPr>
                <a:latin typeface="Figtree Medium"/>
                <a:ea typeface="Figtree Medium"/>
                <a:cs typeface="Figtree Medium"/>
                <a:sym typeface="Figtree Medium"/>
              </a:defRPr>
            </a:lvl3pPr>
            <a:lvl4pPr lvl="3" algn="ctr">
              <a:spcBef>
                <a:spcPts val="0"/>
              </a:spcBef>
              <a:spcAft>
                <a:spcPts val="0"/>
              </a:spcAft>
              <a:buSzPts val="3000"/>
              <a:buNone/>
              <a:defRPr>
                <a:latin typeface="Figtree Medium"/>
                <a:ea typeface="Figtree Medium"/>
                <a:cs typeface="Figtree Medium"/>
                <a:sym typeface="Figtree Medium"/>
              </a:defRPr>
            </a:lvl4pPr>
            <a:lvl5pPr lvl="4" algn="ctr">
              <a:spcBef>
                <a:spcPts val="0"/>
              </a:spcBef>
              <a:spcAft>
                <a:spcPts val="0"/>
              </a:spcAft>
              <a:buSzPts val="3000"/>
              <a:buNone/>
              <a:defRPr>
                <a:latin typeface="Figtree Medium"/>
                <a:ea typeface="Figtree Medium"/>
                <a:cs typeface="Figtree Medium"/>
                <a:sym typeface="Figtree Medium"/>
              </a:defRPr>
            </a:lvl5pPr>
            <a:lvl6pPr lvl="5" algn="ctr">
              <a:spcBef>
                <a:spcPts val="0"/>
              </a:spcBef>
              <a:spcAft>
                <a:spcPts val="0"/>
              </a:spcAft>
              <a:buSzPts val="3000"/>
              <a:buNone/>
              <a:defRPr>
                <a:latin typeface="Figtree Medium"/>
                <a:ea typeface="Figtree Medium"/>
                <a:cs typeface="Figtree Medium"/>
                <a:sym typeface="Figtree Medium"/>
              </a:defRPr>
            </a:lvl6pPr>
            <a:lvl7pPr lvl="6" algn="ctr">
              <a:spcBef>
                <a:spcPts val="0"/>
              </a:spcBef>
              <a:spcAft>
                <a:spcPts val="0"/>
              </a:spcAft>
              <a:buSzPts val="3000"/>
              <a:buNone/>
              <a:defRPr>
                <a:latin typeface="Figtree Medium"/>
                <a:ea typeface="Figtree Medium"/>
                <a:cs typeface="Figtree Medium"/>
                <a:sym typeface="Figtree Medium"/>
              </a:defRPr>
            </a:lvl7pPr>
            <a:lvl8pPr lvl="7" algn="ctr">
              <a:spcBef>
                <a:spcPts val="0"/>
              </a:spcBef>
              <a:spcAft>
                <a:spcPts val="0"/>
              </a:spcAft>
              <a:buSzPts val="3000"/>
              <a:buNone/>
              <a:defRPr>
                <a:latin typeface="Figtree Medium"/>
                <a:ea typeface="Figtree Medium"/>
                <a:cs typeface="Figtree Medium"/>
                <a:sym typeface="Figtree Medium"/>
              </a:defRPr>
            </a:lvl8pPr>
            <a:lvl9pPr lvl="8" algn="ctr">
              <a:spcBef>
                <a:spcPts val="0"/>
              </a:spcBef>
              <a:spcAft>
                <a:spcPts val="0"/>
              </a:spcAft>
              <a:buSzPts val="3000"/>
              <a:buNone/>
              <a:defRPr>
                <a:latin typeface="Figtree Medium"/>
                <a:ea typeface="Figtree Medium"/>
                <a:cs typeface="Figtree Medium"/>
                <a:sym typeface="Figtree Medium"/>
              </a:defRPr>
            </a:lvl9pPr>
          </a:lstStyle>
          <a:p>
            <a:r>
              <a:rPr lang="en-US"/>
              <a:t>Click to edit Master title style</a:t>
            </a:r>
            <a:endParaRPr/>
          </a:p>
        </p:txBody>
      </p:sp>
    </p:spTree>
    <p:extLst>
      <p:ext uri="{BB962C8B-B14F-4D97-AF65-F5344CB8AC3E}">
        <p14:creationId xmlns:p14="http://schemas.microsoft.com/office/powerpoint/2010/main" val="4087261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9"/>
        <p:cNvGrpSpPr/>
        <p:nvPr/>
      </p:nvGrpSpPr>
      <p:grpSpPr>
        <a:xfrm>
          <a:off x="0" y="0"/>
          <a:ext cx="0" cy="0"/>
          <a:chOff x="0" y="0"/>
          <a:chExt cx="0" cy="0"/>
        </a:xfrm>
      </p:grpSpPr>
      <p:pic>
        <p:nvPicPr>
          <p:cNvPr id="230" name="Google Shape;230;p38"/>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231" name="Google Shape;231;p38"/>
          <p:cNvSpPr txBox="1">
            <a:spLocks noGrp="1"/>
          </p:cNvSpPr>
          <p:nvPr>
            <p:ph type="title"/>
          </p:nvPr>
        </p:nvSpPr>
        <p:spPr>
          <a:xfrm>
            <a:off x="950967" y="719332"/>
            <a:ext cx="5930800" cy="147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2" name="Google Shape;232;p38"/>
          <p:cNvSpPr txBox="1">
            <a:spLocks noGrp="1"/>
          </p:cNvSpPr>
          <p:nvPr>
            <p:ph type="subTitle" idx="1"/>
          </p:nvPr>
        </p:nvSpPr>
        <p:spPr>
          <a:xfrm>
            <a:off x="950967" y="2087549"/>
            <a:ext cx="5930800" cy="141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33" name="Google Shape;233;p38"/>
          <p:cNvSpPr txBox="1"/>
          <p:nvPr/>
        </p:nvSpPr>
        <p:spPr>
          <a:xfrm>
            <a:off x="4763067" y="4977467"/>
            <a:ext cx="6478000" cy="673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a:solidFill>
                  <a:schemeClr val="dk1"/>
                </a:solidFill>
                <a:latin typeface="Figtree Medium"/>
                <a:ea typeface="Figtree Medium"/>
                <a:cs typeface="Figtree Medium"/>
                <a:sym typeface="Figtree Medium"/>
              </a:rPr>
              <a:t>CREDITS: This presentation template was created by </a:t>
            </a:r>
            <a:r>
              <a:rPr lang="en" sz="1600" b="1" u="sng">
                <a:solidFill>
                  <a:schemeClr val="dk1"/>
                </a:solidFill>
                <a:latin typeface="Figtree"/>
                <a:ea typeface="Figtree"/>
                <a:cs typeface="Figtree"/>
                <a:sym typeface="Figtree"/>
                <a:hlinkClick r:id="rId3">
                  <a:extLst>
                    <a:ext uri="{A12FA001-AC4F-418D-AE19-62706E023703}">
                      <ahyp:hlinkClr xmlns="" xmlns:ahyp="http://schemas.microsoft.com/office/drawing/2018/hyperlinkcolor" val="tx"/>
                    </a:ext>
                  </a:extLst>
                </a:hlinkClick>
              </a:rPr>
              <a:t>Slidesgo</a:t>
            </a:r>
            <a:r>
              <a:rPr lang="en" sz="1600">
                <a:solidFill>
                  <a:schemeClr val="dk1"/>
                </a:solidFill>
                <a:latin typeface="Figtree Medium"/>
                <a:ea typeface="Figtree Medium"/>
                <a:cs typeface="Figtree Medium"/>
                <a:sym typeface="Figtree Medium"/>
              </a:rPr>
              <a:t>, and includes icons by </a:t>
            </a:r>
            <a:r>
              <a:rPr lang="en" sz="1600" b="1" u="sng">
                <a:solidFill>
                  <a:schemeClr val="dk1"/>
                </a:solidFill>
                <a:latin typeface="Figtree"/>
                <a:ea typeface="Figtree"/>
                <a:cs typeface="Figtree"/>
                <a:sym typeface="Figtree"/>
                <a:hlinkClick r:id="rId4">
                  <a:extLst>
                    <a:ext uri="{A12FA001-AC4F-418D-AE19-62706E023703}">
                      <ahyp:hlinkClr xmlns="" xmlns:ahyp="http://schemas.microsoft.com/office/drawing/2018/hyperlinkcolor" val="tx"/>
                    </a:ext>
                  </a:extLst>
                </a:hlinkClick>
              </a:rPr>
              <a:t>Flaticon</a:t>
            </a:r>
            <a:r>
              <a:rPr lang="en" sz="1600">
                <a:solidFill>
                  <a:schemeClr val="dk1"/>
                </a:solidFill>
                <a:latin typeface="Figtree Medium"/>
                <a:ea typeface="Figtree Medium"/>
                <a:cs typeface="Figtree Medium"/>
                <a:sym typeface="Figtree Medium"/>
              </a:rPr>
              <a:t>, and infographics &amp; images by </a:t>
            </a:r>
            <a:r>
              <a:rPr lang="en" sz="1600" b="1" u="sng">
                <a:solidFill>
                  <a:schemeClr val="dk1"/>
                </a:solidFill>
                <a:latin typeface="Figtree"/>
                <a:ea typeface="Figtree"/>
                <a:cs typeface="Figtree"/>
                <a:sym typeface="Figtree"/>
                <a:hlinkClick r:id="rId5">
                  <a:extLst>
                    <a:ext uri="{A12FA001-AC4F-418D-AE19-62706E023703}">
                      <ahyp:hlinkClr xmlns="" xmlns:ahyp="http://schemas.microsoft.com/office/drawing/2018/hyperlinkcolor" val="tx"/>
                    </a:ext>
                  </a:extLst>
                </a:hlinkClick>
              </a:rPr>
              <a:t>Freepik</a:t>
            </a:r>
            <a:r>
              <a:rPr lang="en" sz="1600" u="sng">
                <a:solidFill>
                  <a:schemeClr val="dk1"/>
                </a:solidFill>
                <a:latin typeface="Figtree Medium"/>
                <a:ea typeface="Figtree Medium"/>
                <a:cs typeface="Figtree Medium"/>
                <a:sym typeface="Figtree Medium"/>
              </a:rPr>
              <a:t> </a:t>
            </a:r>
            <a:endParaRPr sz="1600" u="sng" dirty="0">
              <a:solidFill>
                <a:schemeClr val="dk1"/>
              </a:solidFill>
              <a:latin typeface="Figtree Medium"/>
              <a:ea typeface="Figtree Medium"/>
              <a:cs typeface="Figtree Medium"/>
              <a:sym typeface="Figtree Medium"/>
            </a:endParaRPr>
          </a:p>
        </p:txBody>
      </p:sp>
      <p:sp>
        <p:nvSpPr>
          <p:cNvPr id="234" name="Google Shape;234;p38"/>
          <p:cNvSpPr txBox="1">
            <a:spLocks noGrp="1"/>
          </p:cNvSpPr>
          <p:nvPr>
            <p:ph type="subTitle" idx="2"/>
          </p:nvPr>
        </p:nvSpPr>
        <p:spPr>
          <a:xfrm rot="-5400000">
            <a:off x="9572267" y="1907800"/>
            <a:ext cx="4276400" cy="460800"/>
          </a:xfrm>
          <a:prstGeom prst="rect">
            <a:avLst/>
          </a:prstGeom>
          <a:solidFill>
            <a:srgbClr val="FFFFFF">
              <a:alpha val="68990"/>
            </a:srgbClr>
          </a:solidFill>
        </p:spPr>
        <p:txBody>
          <a:bodyPr spcFirstLastPara="1" wrap="square" lIns="91425" tIns="91425" rIns="91425" bIns="91425" anchor="t" anchorCtr="0">
            <a:noAutofit/>
          </a:bodyPr>
          <a:lstStyle>
            <a:lvl1pPr lvl="0" rtl="0">
              <a:lnSpc>
                <a:spcPct val="80000"/>
              </a:lnSpc>
              <a:spcBef>
                <a:spcPts val="0"/>
              </a:spcBef>
              <a:spcAft>
                <a:spcPts val="0"/>
              </a:spcAft>
              <a:buSzPts val="1400"/>
              <a:buNone/>
              <a:defRPr sz="2133">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74477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5"/>
        <p:cNvGrpSpPr/>
        <p:nvPr/>
      </p:nvGrpSpPr>
      <p:grpSpPr>
        <a:xfrm>
          <a:off x="0" y="0"/>
          <a:ext cx="0" cy="0"/>
          <a:chOff x="0" y="0"/>
          <a:chExt cx="0" cy="0"/>
        </a:xfrm>
      </p:grpSpPr>
      <p:pic>
        <p:nvPicPr>
          <p:cNvPr id="236" name="Google Shape;236;p3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37" name="Google Shape;237;p39"/>
          <p:cNvSpPr/>
          <p:nvPr/>
        </p:nvSpPr>
        <p:spPr>
          <a:xfrm>
            <a:off x="11632767" y="0"/>
            <a:ext cx="2052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8" name="Google Shape;238;p39"/>
          <p:cNvSpPr/>
          <p:nvPr/>
        </p:nvSpPr>
        <p:spPr>
          <a:xfrm>
            <a:off x="335600" y="0"/>
            <a:ext cx="205200" cy="68580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381880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39"/>
        <p:cNvGrpSpPr/>
        <p:nvPr/>
      </p:nvGrpSpPr>
      <p:grpSpPr>
        <a:xfrm>
          <a:off x="0" y="0"/>
          <a:ext cx="0" cy="0"/>
          <a:chOff x="0" y="0"/>
          <a:chExt cx="0" cy="0"/>
        </a:xfrm>
      </p:grpSpPr>
      <p:pic>
        <p:nvPicPr>
          <p:cNvPr id="240" name="Google Shape;240;p40"/>
          <p:cNvPicPr preferRelativeResize="0"/>
          <p:nvPr/>
        </p:nvPicPr>
        <p:blipFill>
          <a:blip r:embed="rId2">
            <a:alphaModFix/>
          </a:blip>
          <a:stretch>
            <a:fillRect/>
          </a:stretch>
        </p:blipFill>
        <p:spPr>
          <a:xfrm flipH="1">
            <a:off x="2" y="5"/>
            <a:ext cx="12192004" cy="6857995"/>
          </a:xfrm>
          <a:prstGeom prst="rect">
            <a:avLst/>
          </a:prstGeom>
          <a:noFill/>
          <a:ln>
            <a:noFill/>
          </a:ln>
        </p:spPr>
      </p:pic>
      <p:sp>
        <p:nvSpPr>
          <p:cNvPr id="241" name="Google Shape;241;p40"/>
          <p:cNvSpPr/>
          <p:nvPr/>
        </p:nvSpPr>
        <p:spPr>
          <a:xfrm rot="5400000">
            <a:off x="6002633" y="-5743033"/>
            <a:ext cx="205200" cy="122108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2" name="Google Shape;242;p40"/>
          <p:cNvSpPr/>
          <p:nvPr/>
        </p:nvSpPr>
        <p:spPr>
          <a:xfrm rot="5400000">
            <a:off x="6002633" y="427567"/>
            <a:ext cx="205200" cy="122108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73887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6" y="2"/>
            <a:ext cx="12191989" cy="6858001"/>
          </a:xfrm>
          <a:prstGeom prst="rect">
            <a:avLst/>
          </a:prstGeom>
          <a:noFill/>
          <a:ln>
            <a:noFill/>
          </a:ln>
        </p:spPr>
      </p:pic>
      <p:sp>
        <p:nvSpPr>
          <p:cNvPr id="24" name="Google Shape;24;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5" name="Google Shape;25;p5"/>
          <p:cNvSpPr txBox="1">
            <a:spLocks noGrp="1"/>
          </p:cNvSpPr>
          <p:nvPr>
            <p:ph type="subTitle" idx="1"/>
          </p:nvPr>
        </p:nvSpPr>
        <p:spPr>
          <a:xfrm>
            <a:off x="6841979" y="5032540"/>
            <a:ext cx="334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 name="Google Shape;26;p5"/>
          <p:cNvSpPr txBox="1">
            <a:spLocks noGrp="1"/>
          </p:cNvSpPr>
          <p:nvPr>
            <p:ph type="subTitle" idx="2"/>
          </p:nvPr>
        </p:nvSpPr>
        <p:spPr>
          <a:xfrm>
            <a:off x="2009467" y="5032540"/>
            <a:ext cx="334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7" name="Google Shape;27;p5"/>
          <p:cNvSpPr txBox="1">
            <a:spLocks noGrp="1"/>
          </p:cNvSpPr>
          <p:nvPr>
            <p:ph type="subTitle" idx="3"/>
          </p:nvPr>
        </p:nvSpPr>
        <p:spPr>
          <a:xfrm>
            <a:off x="6841967" y="4427600"/>
            <a:ext cx="3340800" cy="7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8" name="Google Shape;28;p5"/>
          <p:cNvSpPr txBox="1">
            <a:spLocks noGrp="1"/>
          </p:cNvSpPr>
          <p:nvPr>
            <p:ph type="subTitle" idx="4"/>
          </p:nvPr>
        </p:nvSpPr>
        <p:spPr>
          <a:xfrm>
            <a:off x="2009167" y="4427600"/>
            <a:ext cx="3340800" cy="7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2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9" name="Google Shape;29;p5"/>
          <p:cNvSpPr/>
          <p:nvPr/>
        </p:nvSpPr>
        <p:spPr>
          <a:xfrm>
            <a:off x="-61867" y="6106800"/>
            <a:ext cx="12310800" cy="433200"/>
          </a:xfrm>
          <a:prstGeom prst="rect">
            <a:avLst/>
          </a:prstGeom>
          <a:solidFill>
            <a:srgbClr val="FFFFFF">
              <a:alpha val="689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723585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C04797-E3BC-B96F-8F78-E6C4135CB2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AAB9FAD-F724-571C-CFFB-0EF1DEFE6B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855FF3F-1FB0-313F-A027-72E7EAC89A18}"/>
              </a:ext>
            </a:extLst>
          </p:cNvPr>
          <p:cNvSpPr>
            <a:spLocks noGrp="1"/>
          </p:cNvSpPr>
          <p:nvPr>
            <p:ph type="dt" sz="half" idx="10"/>
          </p:nvPr>
        </p:nvSpPr>
        <p:spPr/>
        <p:txBody>
          <a:bodyPr/>
          <a:lstStyle/>
          <a:p>
            <a:fld id="{82382296-4496-410C-AE3E-B7D4DC30D973}" type="datetimeFigureOut">
              <a:rPr lang="en-IN" smtClean="0"/>
              <a:t>18-08-2023</a:t>
            </a:fld>
            <a:endParaRPr lang="en-IN" dirty="0"/>
          </a:p>
        </p:txBody>
      </p:sp>
      <p:sp>
        <p:nvSpPr>
          <p:cNvPr id="5" name="Footer Placeholder 4">
            <a:extLst>
              <a:ext uri="{FF2B5EF4-FFF2-40B4-BE49-F238E27FC236}">
                <a16:creationId xmlns="" xmlns:a16="http://schemas.microsoft.com/office/drawing/2014/main" id="{586F7E8E-F56D-053A-91A4-1B4D0DDDB60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BC2523FA-085F-D70E-1F24-02A4EA804191}"/>
              </a:ext>
            </a:extLst>
          </p:cNvPr>
          <p:cNvSpPr>
            <a:spLocks noGrp="1"/>
          </p:cNvSpPr>
          <p:nvPr>
            <p:ph type="sldNum" sz="quarter" idx="12"/>
          </p:nvPr>
        </p:nvSpPr>
        <p:spPr/>
        <p:txBody>
          <a:bodyPr/>
          <a:lstStyle/>
          <a:p>
            <a:fld id="{305DDC9E-0017-4349-BB4B-0C6734A15401}" type="slidenum">
              <a:rPr lang="en-IN" smtClean="0"/>
              <a:t>‹#›</a:t>
            </a:fld>
            <a:endParaRPr lang="en-IN" dirty="0"/>
          </a:p>
        </p:txBody>
      </p:sp>
    </p:spTree>
    <p:extLst>
      <p:ext uri="{BB962C8B-B14F-4D97-AF65-F5344CB8AC3E}">
        <p14:creationId xmlns:p14="http://schemas.microsoft.com/office/powerpoint/2010/main" val="887032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46"/>
        <p:cNvGrpSpPr/>
        <p:nvPr/>
      </p:nvGrpSpPr>
      <p:grpSpPr>
        <a:xfrm>
          <a:off x="0" y="0"/>
          <a:ext cx="0" cy="0"/>
          <a:chOff x="0" y="0"/>
          <a:chExt cx="0" cy="0"/>
        </a:xfrm>
      </p:grpSpPr>
    </p:spTree>
    <p:extLst>
      <p:ext uri="{BB962C8B-B14F-4D97-AF65-F5344CB8AC3E}">
        <p14:creationId xmlns:p14="http://schemas.microsoft.com/office/powerpoint/2010/main" val="2806884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378539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382296-4496-410C-AE3E-B7D4DC30D973}" type="datetimeFigureOut">
              <a:rPr lang="en-IN" smtClean="0"/>
              <a:t>18-08-2023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5DDC9E-0017-4349-BB4B-0C6734A15401}" type="slidenum">
              <a:rPr lang="en-IN" smtClean="0"/>
              <a:t>‹#›</a:t>
            </a:fld>
            <a:endParaRPr lang="en-IN"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32" name="Google Shape;3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312365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8/18/2023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1" y="1"/>
            <a:ext cx="12192004" cy="6858001"/>
          </a:xfrm>
          <a:prstGeom prst="rect">
            <a:avLst/>
          </a:prstGeom>
          <a:noFill/>
          <a:ln>
            <a:noFill/>
          </a:ln>
        </p:spPr>
      </p:pic>
      <p:sp>
        <p:nvSpPr>
          <p:cNvPr id="35" name="Google Shape;35;p7"/>
          <p:cNvSpPr txBox="1">
            <a:spLocks noGrp="1"/>
          </p:cNvSpPr>
          <p:nvPr>
            <p:ph type="title"/>
          </p:nvPr>
        </p:nvSpPr>
        <p:spPr>
          <a:xfrm>
            <a:off x="6043667" y="1329700"/>
            <a:ext cx="5051200" cy="146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7"/>
          <p:cNvSpPr txBox="1">
            <a:spLocks noGrp="1"/>
          </p:cNvSpPr>
          <p:nvPr>
            <p:ph type="subTitle" idx="1"/>
          </p:nvPr>
        </p:nvSpPr>
        <p:spPr>
          <a:xfrm>
            <a:off x="6064600" y="2628100"/>
            <a:ext cx="50512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400"/>
              <a:buFont typeface="Nunito Light"/>
              <a:buChar char="○"/>
              <a:defRPr/>
            </a:lvl5pPr>
            <a:lvl6pPr lvl="5" algn="ctr" rtl="0">
              <a:lnSpc>
                <a:spcPct val="100000"/>
              </a:lnSpc>
              <a:spcBef>
                <a:spcPts val="2133"/>
              </a:spcBef>
              <a:spcAft>
                <a:spcPts val="0"/>
              </a:spcAft>
              <a:buClr>
                <a:srgbClr val="999999"/>
              </a:buClr>
              <a:buSzPts val="14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400"/>
              <a:buFont typeface="Nunito Light"/>
              <a:buChar char="■"/>
              <a:defRPr/>
            </a:lvl9pPr>
          </a:lstStyle>
          <a:p>
            <a:r>
              <a:rPr lang="en-US"/>
              <a:t>Click to edit Master subtitle style</a:t>
            </a:r>
            <a:endParaRPr/>
          </a:p>
        </p:txBody>
      </p:sp>
      <p:sp>
        <p:nvSpPr>
          <p:cNvPr id="37" name="Google Shape;37;p7"/>
          <p:cNvSpPr>
            <a:spLocks noGrp="1"/>
          </p:cNvSpPr>
          <p:nvPr>
            <p:ph type="pic" idx="2"/>
          </p:nvPr>
        </p:nvSpPr>
        <p:spPr>
          <a:xfrm>
            <a:off x="950967" y="719333"/>
            <a:ext cx="4006800" cy="5419200"/>
          </a:xfrm>
          <a:prstGeom prst="round2SameRect">
            <a:avLst>
              <a:gd name="adj1" fmla="val 50000"/>
              <a:gd name="adj2" fmla="val 0"/>
            </a:avLst>
          </a:prstGeom>
          <a:noFill/>
          <a:ln>
            <a:noFill/>
          </a:ln>
        </p:spPr>
      </p:sp>
    </p:spTree>
    <p:extLst>
      <p:ext uri="{BB962C8B-B14F-4D97-AF65-F5344CB8AC3E}">
        <p14:creationId xmlns:p14="http://schemas.microsoft.com/office/powerpoint/2010/main" val="405417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pic>
        <p:nvPicPr>
          <p:cNvPr id="39" name="Google Shape;39;p8"/>
          <p:cNvPicPr preferRelativeResize="0"/>
          <p:nvPr/>
        </p:nvPicPr>
        <p:blipFill>
          <a:blip r:embed="rId2">
            <a:alphaModFix/>
          </a:blip>
          <a:stretch>
            <a:fillRect/>
          </a:stretch>
        </p:blipFill>
        <p:spPr>
          <a:xfrm flipH="1">
            <a:off x="-22383" y="-12578"/>
            <a:ext cx="12236765" cy="6883161"/>
          </a:xfrm>
          <a:prstGeom prst="rect">
            <a:avLst/>
          </a:prstGeom>
          <a:noFill/>
          <a:ln>
            <a:noFill/>
          </a:ln>
        </p:spPr>
      </p:pic>
      <p:sp>
        <p:nvSpPr>
          <p:cNvPr id="40" name="Google Shape;40;p8"/>
          <p:cNvSpPr txBox="1">
            <a:spLocks noGrp="1"/>
          </p:cNvSpPr>
          <p:nvPr>
            <p:ph type="title"/>
          </p:nvPr>
        </p:nvSpPr>
        <p:spPr>
          <a:xfrm>
            <a:off x="2625800" y="2218200"/>
            <a:ext cx="6940400" cy="242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03873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pic>
        <p:nvPicPr>
          <p:cNvPr id="42" name="Google Shape;42;p9"/>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43" name="Google Shape;43;p9"/>
          <p:cNvSpPr txBox="1">
            <a:spLocks noGrp="1"/>
          </p:cNvSpPr>
          <p:nvPr>
            <p:ph type="title"/>
          </p:nvPr>
        </p:nvSpPr>
        <p:spPr>
          <a:xfrm>
            <a:off x="950967" y="0"/>
            <a:ext cx="4158400" cy="6858000"/>
          </a:xfrm>
          <a:prstGeom prst="rect">
            <a:avLst/>
          </a:prstGeom>
          <a:solidFill>
            <a:srgbClr val="FFFFFF">
              <a:alpha val="6899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4" name="Google Shape;44;p9"/>
          <p:cNvSpPr txBox="1">
            <a:spLocks noGrp="1"/>
          </p:cNvSpPr>
          <p:nvPr>
            <p:ph type="subTitle" idx="1"/>
          </p:nvPr>
        </p:nvSpPr>
        <p:spPr>
          <a:xfrm>
            <a:off x="6712933" y="4511433"/>
            <a:ext cx="4528000" cy="13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679262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a:spLocks noGrp="1"/>
          </p:cNvSpPr>
          <p:nvPr>
            <p:ph type="pic" idx="2"/>
          </p:nvPr>
        </p:nvSpPr>
        <p:spPr>
          <a:xfrm>
            <a:off x="0" y="0"/>
            <a:ext cx="12192000" cy="6858000"/>
          </a:xfrm>
          <a:prstGeom prst="rect">
            <a:avLst/>
          </a:prstGeom>
          <a:noFill/>
          <a:ln>
            <a:noFill/>
          </a:ln>
        </p:spPr>
      </p:sp>
      <p:sp>
        <p:nvSpPr>
          <p:cNvPr id="47" name="Google Shape;47;p10"/>
          <p:cNvSpPr txBox="1">
            <a:spLocks noGrp="1"/>
          </p:cNvSpPr>
          <p:nvPr>
            <p:ph type="title"/>
          </p:nvPr>
        </p:nvSpPr>
        <p:spPr>
          <a:xfrm>
            <a:off x="-44200" y="5352600"/>
            <a:ext cx="12280400" cy="763600"/>
          </a:xfrm>
          <a:prstGeom prst="rect">
            <a:avLst/>
          </a:prstGeom>
          <a:solidFill>
            <a:srgbClr val="FFFFFF">
              <a:alpha val="6899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96219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1pPr>
            <a:lvl2pPr lvl="1"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2pPr>
            <a:lvl3pPr lvl="2"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3pPr>
            <a:lvl4pPr lvl="3"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4pPr>
            <a:lvl5pPr lvl="4"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5pPr>
            <a:lvl6pPr lvl="5"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6pPr>
            <a:lvl7pPr lvl="6"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7pPr>
            <a:lvl8pPr lvl="7"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8pPr>
            <a:lvl9pPr lvl="8"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1pPr>
            <a:lvl2pPr marL="914400" lvl="1"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2pPr>
            <a:lvl3pPr marL="1371600" lvl="2"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3pPr>
            <a:lvl4pPr marL="1828800" lvl="3"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4pPr>
            <a:lvl5pPr marL="2286000" lvl="4"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5pPr>
            <a:lvl6pPr marL="2743200" lvl="5"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6pPr>
            <a:lvl7pPr marL="3200400" lvl="6"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7pPr>
            <a:lvl8pPr marL="3657600" lvl="7"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8pPr>
            <a:lvl9pPr marL="4114800" lvl="8" indent="-317500">
              <a:lnSpc>
                <a:spcPct val="100000"/>
              </a:lnSpc>
              <a:spcBef>
                <a:spcPts val="1600"/>
              </a:spcBef>
              <a:spcAft>
                <a:spcPts val="1600"/>
              </a:spcAft>
              <a:buClr>
                <a:schemeClr val="dk1"/>
              </a:buClr>
              <a:buSzPts val="1400"/>
              <a:buFont typeface="Figtree Medium"/>
              <a:buChar char="■"/>
              <a:defRPr>
                <a:solidFill>
                  <a:schemeClr val="dk1"/>
                </a:solidFill>
                <a:latin typeface="Figtree Medium"/>
                <a:ea typeface="Figtree Medium"/>
                <a:cs typeface="Figtree Medium"/>
                <a:sym typeface="Figtree Medium"/>
              </a:defRPr>
            </a:lvl9pPr>
          </a:lstStyle>
          <a:p>
            <a:endParaRPr/>
          </a:p>
        </p:txBody>
      </p:sp>
    </p:spTree>
    <p:extLst>
      <p:ext uri="{BB962C8B-B14F-4D97-AF65-F5344CB8AC3E}">
        <p14:creationId xmlns:p14="http://schemas.microsoft.com/office/powerpoint/2010/main" val="2179281157"/>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45" name="Google Shape;245;p4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84695222"/>
      </p:ext>
    </p:extLst>
  </p:cSld>
  <p:clrMap bg1="lt1" tx1="dk1" bg2="dk2" tx2="lt2" accent1="accent1" accent2="accent2" accent3="accent3" accent4="accent4" accent5="accent5" accent6="accent6" hlink="hlink" folHlink="folHlink"/>
  <p:sldLayoutIdLst>
    <p:sldLayoutId id="2147483731" r:id="rId1"/>
    <p:sldLayoutId id="214748373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8/18/2023</a:t>
            </a:fld>
            <a:endParaRPr lang="en-US" dirty="0"/>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4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hyperlink" Target="https://docs.jupyter.org/en/latest/" TargetMode="External"/><Relationship Id="rId3" Type="http://schemas.openxmlformats.org/officeDocument/2006/relationships/hyperlink" Target="https://www.w3schools.com/Css/" TargetMode="External"/><Relationship Id="rId7" Type="http://schemas.openxmlformats.org/officeDocument/2006/relationships/hyperlink" Target="https://matplotlib.org/stable/index.html"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44.xml"/><Relationship Id="rId6" Type="http://schemas.openxmlformats.org/officeDocument/2006/relationships/hyperlink" Target="https://pandas.pydata.org/docs/" TargetMode="External"/><Relationship Id="rId11" Type="http://schemas.openxmlformats.org/officeDocument/2006/relationships/image" Target="../media/image10.jpeg"/><Relationship Id="rId5" Type="http://schemas.openxmlformats.org/officeDocument/2006/relationships/hyperlink" Target="https://numpy.org/doc/" TargetMode="External"/><Relationship Id="rId10" Type="http://schemas.openxmlformats.org/officeDocument/2006/relationships/hyperlink" Target="https://scikit-learn.org/stable/index.html" TargetMode="External"/><Relationship Id="rId4" Type="http://schemas.openxmlformats.org/officeDocument/2006/relationships/hyperlink" Target="https://docs.python.org/3/" TargetMode="External"/><Relationship Id="rId9" Type="http://schemas.openxmlformats.org/officeDocument/2006/relationships/hyperlink" Target="https://flask.palletsprojects.com/en/2.3.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E7065DA-A402-B376-F8F0-6D3E71090077}"/>
              </a:ext>
            </a:extLst>
          </p:cNvPr>
          <p:cNvSpPr>
            <a:spLocks noGrp="1"/>
          </p:cNvSpPr>
          <p:nvPr>
            <p:ph type="title"/>
          </p:nvPr>
        </p:nvSpPr>
        <p:spPr>
          <a:xfrm>
            <a:off x="838200" y="1"/>
            <a:ext cx="10515600" cy="1142999"/>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SIR MV INSTITUTE OF TECHNOLOGY</a:t>
            </a:r>
            <a:r>
              <a:rPr lang="en-US" altLang="en-US" sz="3200" dirty="0">
                <a:latin typeface="Times New Roman" panose="02020603050405020304" pitchFamily="18" charset="0"/>
                <a:cs typeface="Times New Roman" panose="02020603050405020304" pitchFamily="18" charset="0"/>
              </a:rPr>
              <a:t/>
            </a:r>
            <a:br>
              <a:rPr lang="en-US" altLang="en-US" sz="3200"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DEPARTMENT OF COMPUTER SCIENCE AND ENGINEERING</a:t>
            </a:r>
            <a:endParaRPr lang="en-IN"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 xmlns:a16="http://schemas.microsoft.com/office/drawing/2014/main" id="{BCA27CAC-E2D1-62FB-37F0-0BEDB5FB8B93}"/>
              </a:ext>
            </a:extLst>
          </p:cNvPr>
          <p:cNvSpPr>
            <a:spLocks noGrp="1"/>
          </p:cNvSpPr>
          <p:nvPr>
            <p:ph sz="quarter" idx="13"/>
          </p:nvPr>
        </p:nvSpPr>
        <p:spPr>
          <a:xfrm>
            <a:off x="838200" y="1216152"/>
            <a:ext cx="10515600" cy="4960811"/>
          </a:xfrm>
        </p:spPr>
        <p:txBody>
          <a:bodyPr>
            <a:normAutofit fontScale="70000" lnSpcReduction="20000"/>
          </a:bodyPr>
          <a:lstStyle/>
          <a:p>
            <a:pPr marL="0" indent="0" algn="ctr" eaLnBrk="1" fontAlgn="auto" hangingPunct="1">
              <a:spcAft>
                <a:spcPts val="0"/>
              </a:spcAft>
              <a:buNone/>
              <a:defRPr/>
            </a:pPr>
            <a:endParaRPr lang="en-US" sz="3200" dirty="0" smtClean="0">
              <a:latin typeface="Times New Roman" pitchFamily="18" charset="0"/>
              <a:cs typeface="Times New Roman" pitchFamily="18" charset="0"/>
            </a:endParaRPr>
          </a:p>
          <a:p>
            <a:pPr marL="0" indent="0" algn="ctr" eaLnBrk="1" fontAlgn="auto" hangingPunct="1">
              <a:spcAft>
                <a:spcPts val="0"/>
              </a:spcAft>
              <a:buNone/>
              <a:defRPr/>
            </a:pPr>
            <a:r>
              <a:rPr lang="en-US" sz="3200" dirty="0" smtClean="0">
                <a:latin typeface="Times New Roman" pitchFamily="18" charset="0"/>
                <a:cs typeface="Times New Roman" pitchFamily="18" charset="0"/>
              </a:rPr>
              <a:t>An  </a:t>
            </a:r>
            <a:r>
              <a:rPr lang="en-US" sz="3200" dirty="0">
                <a:latin typeface="Times New Roman" pitchFamily="18" charset="0"/>
                <a:cs typeface="Times New Roman" pitchFamily="18" charset="0"/>
              </a:rPr>
              <a:t>Internship Presentation </a:t>
            </a:r>
            <a:r>
              <a:rPr lang="en-US" sz="3200" dirty="0">
                <a:solidFill>
                  <a:schemeClr val="tx1"/>
                </a:solidFill>
                <a:latin typeface="Times New Roman" pitchFamily="18" charset="0"/>
                <a:cs typeface="Times New Roman" pitchFamily="18" charset="0"/>
              </a:rPr>
              <a:t>On  </a:t>
            </a:r>
            <a:r>
              <a:rPr lang="en-US" sz="3600" dirty="0" smtClean="0">
                <a:solidFill>
                  <a:schemeClr val="tx1"/>
                </a:solidFill>
                <a:latin typeface="Times New Roman" pitchFamily="18" charset="0"/>
                <a:cs typeface="Times New Roman" pitchFamily="18" charset="0"/>
              </a:rPr>
              <a:t>     </a:t>
            </a:r>
            <a:endParaRPr lang="en-US" sz="3600" dirty="0">
              <a:solidFill>
                <a:schemeClr val="tx1"/>
              </a:solidFill>
              <a:latin typeface="Times New Roman" pitchFamily="18" charset="0"/>
              <a:cs typeface="Times New Roman" pitchFamily="18" charset="0"/>
            </a:endParaRPr>
          </a:p>
          <a:p>
            <a:pPr marL="0" indent="0" algn="ctr">
              <a:buNone/>
              <a:defRPr/>
            </a:pPr>
            <a:r>
              <a:rPr lang="en-US" sz="3600" dirty="0">
                <a:solidFill>
                  <a:schemeClr val="tx1"/>
                </a:solidFill>
                <a:latin typeface="Times New Roman" pitchFamily="18" charset="0"/>
                <a:cs typeface="Times New Roman" pitchFamily="18" charset="0"/>
              </a:rPr>
              <a:t>“</a:t>
            </a:r>
            <a:r>
              <a:rPr lang="en-GB" sz="3600" b="1" dirty="0">
                <a:solidFill>
                  <a:schemeClr val="tx1"/>
                </a:solidFill>
                <a:latin typeface="Times New Roman" panose="02020603050405020304" pitchFamily="18" charset="0"/>
                <a:cs typeface="Times New Roman" panose="02020603050405020304" pitchFamily="18" charset="0"/>
              </a:rPr>
              <a:t>Data Science</a:t>
            </a:r>
            <a:r>
              <a:rPr lang="en-US" sz="3600" dirty="0">
                <a:solidFill>
                  <a:schemeClr val="tx1"/>
                </a:solidFill>
                <a:latin typeface="Times New Roman" panose="02020603050405020304" pitchFamily="18" charset="0"/>
                <a:cs typeface="Times New Roman" panose="02020603050405020304" pitchFamily="18" charset="0"/>
              </a:rPr>
              <a:t>”</a:t>
            </a:r>
          </a:p>
          <a:p>
            <a:pPr marL="0" indent="0" eaLnBrk="1" fontAlgn="auto" hangingPunct="1">
              <a:spcAft>
                <a:spcPts val="0"/>
              </a:spcAft>
              <a:buNone/>
              <a:defRPr/>
            </a:pPr>
            <a:r>
              <a:rPr lang="en-US" sz="2800" dirty="0">
                <a:solidFill>
                  <a:schemeClr val="tx1"/>
                </a:solidFill>
                <a:latin typeface="Times New Roman" panose="02020603050405020304" pitchFamily="18" charset="0"/>
                <a:cs typeface="Times New Roman" panose="02020603050405020304" pitchFamily="18" charset="0"/>
              </a:rPr>
              <a:t> </a:t>
            </a:r>
          </a:p>
          <a:p>
            <a:pPr marL="0" indent="0" algn="ctr" eaLnBrk="1" fontAlgn="auto" hangingPunct="1">
              <a:spcAft>
                <a:spcPts val="0"/>
              </a:spcAft>
              <a:buNone/>
              <a:defRPr/>
            </a:pPr>
            <a:r>
              <a:rPr lang="en-US" sz="2800" b="1" dirty="0">
                <a:solidFill>
                  <a:schemeClr val="tx1"/>
                </a:solidFill>
                <a:latin typeface="Times New Roman" panose="02020603050405020304" pitchFamily="18" charset="0"/>
                <a:cs typeface="Times New Roman" panose="02020603050405020304" pitchFamily="18" charset="0"/>
              </a:rPr>
              <a:t>PRESENTED BY</a:t>
            </a:r>
          </a:p>
          <a:p>
            <a:pPr marL="0" indent="0" algn="ctr" eaLnBrk="1" fontAlgn="auto" hangingPunct="1">
              <a:spcAft>
                <a:spcPts val="0"/>
              </a:spcAft>
              <a:buNone/>
              <a:defRPr/>
            </a:pPr>
            <a:r>
              <a:rPr lang="en-US" sz="2800" b="1" dirty="0" smtClean="0">
                <a:solidFill>
                  <a:schemeClr val="tx1"/>
                </a:solidFill>
                <a:latin typeface="Times New Roman" panose="02020603050405020304" pitchFamily="18" charset="0"/>
                <a:cs typeface="Times New Roman" panose="02020603050405020304" pitchFamily="18" charset="0"/>
              </a:rPr>
              <a:t>SATHVIK N G                                        </a:t>
            </a:r>
            <a:r>
              <a:rPr lang="en-US" sz="2800" b="1" dirty="0">
                <a:solidFill>
                  <a:schemeClr val="tx1"/>
                </a:solidFill>
                <a:latin typeface="Times New Roman" panose="02020603050405020304" pitchFamily="18" charset="0"/>
                <a:cs typeface="Times New Roman" panose="02020603050405020304" pitchFamily="18" charset="0"/>
              </a:rPr>
              <a:t>1MV21CS091</a:t>
            </a:r>
          </a:p>
          <a:p>
            <a:pPr marL="0" indent="0" algn="ctr" eaLnBrk="1" fontAlgn="auto" hangingPunct="1">
              <a:spcAft>
                <a:spcPts val="0"/>
              </a:spcAft>
              <a:buNone/>
              <a:defRPr/>
            </a:pPr>
            <a:endParaRPr lang="en-US" sz="2800" b="1" dirty="0">
              <a:solidFill>
                <a:schemeClr val="tx1"/>
              </a:solidFill>
              <a:latin typeface="Times New Roman" panose="02020603050405020304" pitchFamily="18" charset="0"/>
              <a:cs typeface="Times New Roman" panose="02020603050405020304" pitchFamily="18" charset="0"/>
            </a:endParaRPr>
          </a:p>
          <a:p>
            <a:pPr marL="0" indent="0" algn="ctr" eaLnBrk="1" fontAlgn="auto" hangingPunct="1">
              <a:spcAft>
                <a:spcPts val="0"/>
              </a:spcAft>
              <a:buNone/>
              <a:defRPr/>
            </a:pPr>
            <a:r>
              <a:rPr lang="en-US" sz="2800" b="1" dirty="0">
                <a:solidFill>
                  <a:schemeClr val="tx1"/>
                </a:solidFill>
                <a:latin typeface="Times New Roman" panose="02020603050405020304" pitchFamily="18" charset="0"/>
                <a:cs typeface="Times New Roman" panose="02020603050405020304" pitchFamily="18" charset="0"/>
              </a:rPr>
              <a:t>UNDER THE GUIDANCE OF </a:t>
            </a:r>
          </a:p>
          <a:p>
            <a:pPr marL="0" indent="0" algn="ctr" eaLnBrk="1" fontAlgn="auto" hangingPunct="1">
              <a:spcAft>
                <a:spcPts val="0"/>
              </a:spcAft>
              <a:buNone/>
              <a:defRPr/>
            </a:pPr>
            <a:endParaRPr lang="en-US" sz="2800" b="1" dirty="0" smtClean="0">
              <a:solidFill>
                <a:schemeClr val="tx1"/>
              </a:solidFill>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r>
              <a:rPr lang="en-IN" sz="2800" b="1" dirty="0" smtClean="0">
                <a:solidFill>
                  <a:schemeClr val="tx1"/>
                </a:solidFill>
                <a:latin typeface="Times New Roman" panose="02020603050405020304" pitchFamily="18" charset="0"/>
                <a:cs typeface="Times New Roman" panose="02020603050405020304" pitchFamily="18" charset="0"/>
              </a:rPr>
              <a:t>        External </a:t>
            </a:r>
            <a:r>
              <a:rPr lang="en-IN" sz="2800" b="1" dirty="0">
                <a:solidFill>
                  <a:schemeClr val="tx1"/>
                </a:solidFill>
                <a:latin typeface="Times New Roman" panose="02020603050405020304" pitchFamily="18" charset="0"/>
                <a:cs typeface="Times New Roman" panose="02020603050405020304" pitchFamily="18" charset="0"/>
              </a:rPr>
              <a:t>Guide  </a:t>
            </a:r>
            <a:r>
              <a:rPr lang="en-IN" sz="2800" b="1" dirty="0" smtClean="0">
                <a:solidFill>
                  <a:schemeClr val="tx1"/>
                </a:solidFill>
                <a:latin typeface="Times New Roman" panose="02020603050405020304" pitchFamily="18" charset="0"/>
                <a:cs typeface="Times New Roman" panose="02020603050405020304" pitchFamily="18" charset="0"/>
              </a:rPr>
              <a:t>                       Internship </a:t>
            </a:r>
            <a:r>
              <a:rPr lang="en-IN" sz="2800" b="1" dirty="0">
                <a:solidFill>
                  <a:schemeClr val="tx1"/>
                </a:solidFill>
                <a:latin typeface="Times New Roman" panose="02020603050405020304" pitchFamily="18" charset="0"/>
                <a:cs typeface="Times New Roman" panose="02020603050405020304" pitchFamily="18" charset="0"/>
              </a:rPr>
              <a:t>Coordinator         </a:t>
            </a:r>
            <a:r>
              <a:rPr lang="en-IN" sz="2800" b="1" dirty="0" smtClean="0">
                <a:solidFill>
                  <a:schemeClr val="tx1"/>
                </a:solidFill>
                <a:latin typeface="Times New Roman" panose="02020603050405020304" pitchFamily="18" charset="0"/>
                <a:cs typeface="Times New Roman" panose="02020603050405020304" pitchFamily="18" charset="0"/>
              </a:rPr>
              <a:t>                   HOD</a:t>
            </a:r>
          </a:p>
          <a:p>
            <a:pPr marL="0" indent="0" eaLnBrk="1" fontAlgn="auto" hangingPunct="1">
              <a:spcAft>
                <a:spcPts val="0"/>
              </a:spcAft>
              <a:buNone/>
              <a:defRPr/>
            </a:pPr>
            <a:r>
              <a:rPr lang="en-IN" sz="2800" b="1" dirty="0">
                <a:solidFill>
                  <a:schemeClr val="tx1"/>
                </a:solidFill>
                <a:latin typeface="Times New Roman" panose="02020603050405020304" pitchFamily="18" charset="0"/>
                <a:cs typeface="Times New Roman" panose="02020603050405020304" pitchFamily="18" charset="0"/>
              </a:rPr>
              <a:t> </a:t>
            </a:r>
            <a:r>
              <a:rPr lang="en-IN" sz="2800" b="1" dirty="0" smtClean="0">
                <a:solidFill>
                  <a:schemeClr val="tx1"/>
                </a:solidFill>
                <a:latin typeface="Times New Roman" panose="02020603050405020304" pitchFamily="18" charset="0"/>
                <a:cs typeface="Times New Roman" panose="02020603050405020304" pitchFamily="18" charset="0"/>
              </a:rPr>
              <a:t>        </a:t>
            </a:r>
            <a:r>
              <a:rPr lang="en-IN" sz="2800" dirty="0" smtClean="0">
                <a:solidFill>
                  <a:schemeClr val="tx1"/>
                </a:solidFill>
                <a:latin typeface="Times New Roman" panose="02020603050405020304" pitchFamily="18" charset="0"/>
                <a:cs typeface="Times New Roman" panose="02020603050405020304" pitchFamily="18" charset="0"/>
              </a:rPr>
              <a:t>Mr.Nooruddin Shaikh</a:t>
            </a:r>
            <a:r>
              <a:rPr lang="en-US" sz="2800" dirty="0" smtClean="0">
                <a:solidFill>
                  <a:schemeClr val="tx1"/>
                </a:solidFill>
                <a:latin typeface="Times New Roman" panose="02020603050405020304" pitchFamily="18" charset="0"/>
                <a:cs typeface="Times New Roman" panose="02020603050405020304" pitchFamily="18" charset="0"/>
              </a:rPr>
              <a:t>                     Mrs. Rekha B N,                              Dr. T N Anitha</a:t>
            </a:r>
          </a:p>
          <a:p>
            <a:pPr marL="0" indent="0" eaLnBrk="1" fontAlgn="auto" hangingPunct="1">
              <a:spcAft>
                <a:spcPts val="0"/>
              </a:spcAft>
              <a:buNone/>
              <a:defRPr/>
            </a:pP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CTO, VIEH Group                          Associate </a:t>
            </a:r>
            <a:r>
              <a:rPr lang="en-US" sz="2800" dirty="0" smtClean="0">
                <a:solidFill>
                  <a:schemeClr val="tx1"/>
                </a:solidFill>
                <a:latin typeface="Times New Roman" panose="02020603050405020304" pitchFamily="18" charset="0"/>
                <a:cs typeface="Times New Roman" panose="02020603050405020304" pitchFamily="18" charset="0"/>
              </a:rPr>
              <a:t>Professor,                        PROF</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and </a:t>
            </a:r>
            <a:r>
              <a:rPr lang="en-US" sz="2800" dirty="0">
                <a:solidFill>
                  <a:schemeClr val="tx1"/>
                </a:solidFill>
                <a:latin typeface="Times New Roman" panose="02020603050405020304" pitchFamily="18" charset="0"/>
                <a:cs typeface="Times New Roman" panose="02020603050405020304" pitchFamily="18" charset="0"/>
              </a:rPr>
              <a:t>HOD</a:t>
            </a:r>
          </a:p>
          <a:p>
            <a:pPr marL="0" indent="0">
              <a:spcAft>
                <a:spcPts val="0"/>
              </a:spcAft>
              <a:buNone/>
              <a:defRP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Bengaluru</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          CSE,SIRMVIT                               CSE, SIRMVIT,</a:t>
            </a:r>
          </a:p>
          <a:p>
            <a:pPr marL="0" indent="0" eaLnBrk="1" fontAlgn="auto" hangingPunct="1">
              <a:spcAft>
                <a:spcPts val="0"/>
              </a:spcAft>
              <a:buNone/>
              <a:defRPr/>
            </a:pPr>
            <a:r>
              <a:rPr lang="en-US" sz="2800" dirty="0" smtClean="0">
                <a:solidFill>
                  <a:schemeClr val="tx1"/>
                </a:solidFill>
                <a:latin typeface="Times New Roman" panose="02020603050405020304" pitchFamily="18" charset="0"/>
                <a:cs typeface="Times New Roman" panose="02020603050405020304" pitchFamily="18" charset="0"/>
              </a:rPr>
              <a:t>                                       </a:t>
            </a:r>
            <a:endParaRPr lang="en-IN" dirty="0"/>
          </a:p>
        </p:txBody>
      </p:sp>
      <p:pic>
        <p:nvPicPr>
          <p:cNvPr id="6" name="Picture 5">
            <a:extLst>
              <a:ext uri="{FF2B5EF4-FFF2-40B4-BE49-F238E27FC236}">
                <a16:creationId xmlns="" xmlns:a16="http://schemas.microsoft.com/office/drawing/2014/main" id="{1C53708F-3FD1-07FF-92B9-A26D4EC6B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0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513D86-D1B0-C455-C236-B43306B81F52}"/>
              </a:ext>
            </a:extLst>
          </p:cNvPr>
          <p:cNvSpPr>
            <a:spLocks noGrp="1"/>
          </p:cNvSpPr>
          <p:nvPr>
            <p:ph type="title"/>
          </p:nvPr>
        </p:nvSpPr>
        <p:spPr>
          <a:xfrm>
            <a:off x="902841" y="181957"/>
            <a:ext cx="10290000" cy="763600"/>
          </a:xfrm>
        </p:spPr>
        <p:txBody>
          <a:bodyPr/>
          <a:lstStyle/>
          <a:p>
            <a:pPr algn="ctr"/>
            <a:r>
              <a:rPr lang="en-IN" sz="4400" b="1" dirty="0">
                <a:latin typeface="Times New Roman" panose="02020603050405020304" pitchFamily="18" charset="0"/>
                <a:cs typeface="Times New Roman" panose="02020603050405020304" pitchFamily="18" charset="0"/>
              </a:rPr>
              <a:t>BUILDING THE PREDICTION MODEL</a:t>
            </a:r>
          </a:p>
        </p:txBody>
      </p:sp>
      <p:sp>
        <p:nvSpPr>
          <p:cNvPr id="3" name="Content Placeholder 2">
            <a:extLst>
              <a:ext uri="{FF2B5EF4-FFF2-40B4-BE49-F238E27FC236}">
                <a16:creationId xmlns="" xmlns:a16="http://schemas.microsoft.com/office/drawing/2014/main" id="{37AD7B11-B381-DDD9-EC0B-3541887FBE6D}"/>
              </a:ext>
            </a:extLst>
          </p:cNvPr>
          <p:cNvSpPr>
            <a:spLocks noGrp="1"/>
          </p:cNvSpPr>
          <p:nvPr>
            <p:ph sz="quarter" idx="13"/>
          </p:nvPr>
        </p:nvSpPr>
        <p:spPr>
          <a:xfrm>
            <a:off x="991072" y="1897277"/>
            <a:ext cx="10290000" cy="4555200"/>
          </a:xfrm>
        </p:spPr>
        <p:txBody>
          <a:bodyPr>
            <a:normAutofit lnSpcReduction="10000"/>
          </a:bodyPr>
          <a:lstStyle/>
          <a:p>
            <a:pPr algn="just"/>
            <a:r>
              <a:rPr lang="en-US" sz="2100" u="sng" dirty="0">
                <a:latin typeface="Times New Roman" panose="02020603050405020304" pitchFamily="18" charset="0"/>
                <a:cs typeface="Times New Roman" panose="02020603050405020304" pitchFamily="18" charset="0"/>
              </a:rPr>
              <a:t>Model Training</a:t>
            </a:r>
            <a:r>
              <a:rPr lang="en-US" sz="2100" dirty="0">
                <a:latin typeface="Times New Roman" panose="02020603050405020304" pitchFamily="18" charset="0"/>
                <a:cs typeface="Times New Roman" panose="02020603050405020304" pitchFamily="18" charset="0"/>
              </a:rPr>
              <a:t>: Training the model to predict life expectancy using a linear regression technique. This include dividing data into train and test sets, separating life expectancy from feature matrix(X) and extract it to target variable (Y) and training the model on the train set</a:t>
            </a:r>
          </a:p>
          <a:p>
            <a:pPr algn="just"/>
            <a:r>
              <a:rPr lang="en-US" sz="2100" u="sng" dirty="0">
                <a:latin typeface="Times New Roman" panose="02020603050405020304" pitchFamily="18" charset="0"/>
                <a:cs typeface="Times New Roman" panose="02020603050405020304" pitchFamily="18" charset="0"/>
              </a:rPr>
              <a:t>Model Evaluation</a:t>
            </a:r>
            <a:r>
              <a:rPr lang="en-US" sz="2100" dirty="0">
                <a:latin typeface="Times New Roman" panose="02020603050405020304" pitchFamily="18" charset="0"/>
                <a:cs typeface="Times New Roman" panose="02020603050405020304" pitchFamily="18" charset="0"/>
              </a:rPr>
              <a:t>: Evaluating the model’s performance on test set. Assessing model performance using various metrics such as mean-squared and root-mean-squared errors. Predicting the target variable for test set. Examining residuals and calculation of coefficients of life expectancy with other features</a:t>
            </a:r>
          </a:p>
          <a:p>
            <a:pPr algn="just"/>
            <a:r>
              <a:rPr lang="en-US" sz="2100" u="sng" dirty="0">
                <a:latin typeface="Times New Roman" panose="02020603050405020304" pitchFamily="18" charset="0"/>
                <a:cs typeface="Times New Roman" panose="02020603050405020304" pitchFamily="18" charset="0"/>
              </a:rPr>
              <a:t>Web Application Development</a:t>
            </a:r>
            <a:r>
              <a:rPr lang="en-US" sz="2100" dirty="0">
                <a:latin typeface="Times New Roman" panose="02020603050405020304" pitchFamily="18" charset="0"/>
                <a:cs typeface="Times New Roman" panose="02020603050405020304" pitchFamily="18" charset="0"/>
              </a:rPr>
              <a:t>: Creating User-Friendly Interface using HTML and CSS, and integrating it through Flask Framework to ensure smooth interaction and user experience.</a:t>
            </a:r>
          </a:p>
          <a:p>
            <a:pPr algn="just"/>
            <a:r>
              <a:rPr lang="en-US" sz="2100" u="sng" dirty="0">
                <a:latin typeface="Times New Roman" panose="02020603050405020304" pitchFamily="18" charset="0"/>
                <a:cs typeface="Times New Roman" panose="02020603050405020304" pitchFamily="18" charset="0"/>
              </a:rPr>
              <a:t>Deployment and Testing</a:t>
            </a:r>
            <a:r>
              <a:rPr lang="en-US" sz="2100" dirty="0">
                <a:latin typeface="Times New Roman" panose="02020603050405020304" pitchFamily="18" charset="0"/>
                <a:cs typeface="Times New Roman" panose="02020603050405020304" pitchFamily="18" charset="0"/>
              </a:rPr>
              <a:t>: Creating an accessible predictor, deploying on platform named Render, and ensuring it works well</a:t>
            </a:r>
          </a:p>
          <a:p>
            <a:pPr algn="just"/>
            <a:r>
              <a:rPr lang="en-US" sz="2100" u="sng" dirty="0">
                <a:latin typeface="Times New Roman" panose="02020603050405020304" pitchFamily="18" charset="0"/>
                <a:cs typeface="Times New Roman" panose="02020603050405020304" pitchFamily="18" charset="0"/>
              </a:rPr>
              <a:t>Documentation</a:t>
            </a:r>
            <a:r>
              <a:rPr lang="en-US" sz="2100" dirty="0">
                <a:latin typeface="Times New Roman" panose="02020603050405020304" pitchFamily="18" charset="0"/>
                <a:cs typeface="Times New Roman" panose="02020603050405020304" pitchFamily="18" charset="0"/>
              </a:rPr>
              <a:t>: Creating a detailed report summarizing the entire project. </a:t>
            </a:r>
          </a:p>
        </p:txBody>
      </p:sp>
      <p:pic>
        <p:nvPicPr>
          <p:cNvPr id="4" name="Picture 3">
            <a:extLst>
              <a:ext uri="{FF2B5EF4-FFF2-40B4-BE49-F238E27FC236}">
                <a16:creationId xmlns="" xmlns:a16="http://schemas.microsoft.com/office/drawing/2014/main" id="{4CE237F3-5FE0-8EA6-5F80-B25342341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59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ED1478-998F-5E86-42DE-3AB55375E4D0}"/>
              </a:ext>
            </a:extLst>
          </p:cNvPr>
          <p:cNvSpPr>
            <a:spLocks noGrp="1"/>
          </p:cNvSpPr>
          <p:nvPr>
            <p:ph type="title"/>
          </p:nvPr>
        </p:nvSpPr>
        <p:spPr>
          <a:xfrm>
            <a:off x="1476653" y="1"/>
            <a:ext cx="8683348" cy="1143000"/>
          </a:xfrm>
        </p:spPr>
        <p:txBody>
          <a:bodyPr/>
          <a:lstStyle/>
          <a:p>
            <a:pPr algn="ctr"/>
            <a:r>
              <a:rPr lang="en-IN" b="1" dirty="0">
                <a:latin typeface="Times New Roman" panose="02020603050405020304" pitchFamily="18" charset="0"/>
                <a:cs typeface="Times New Roman" panose="02020603050405020304" pitchFamily="18" charset="0"/>
              </a:rPr>
              <a:t>SCREENSHOTS</a:t>
            </a:r>
          </a:p>
        </p:txBody>
      </p:sp>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08103" y="3954378"/>
            <a:ext cx="4193139" cy="2620712"/>
          </a:xfrm>
        </p:spPr>
      </p:pic>
      <p:pic>
        <p:nvPicPr>
          <p:cNvPr id="4" name="Picture 3">
            <a:extLst>
              <a:ext uri="{FF2B5EF4-FFF2-40B4-BE49-F238E27FC236}">
                <a16:creationId xmlns="" xmlns:a16="http://schemas.microsoft.com/office/drawing/2014/main" id="{EBD68246-83C4-0B0F-ECC9-86FD1B9C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8431" y="3954378"/>
            <a:ext cx="4478958" cy="279934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0632" y="935453"/>
            <a:ext cx="4876800" cy="3048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2631" y="1020677"/>
            <a:ext cx="4604085" cy="2877553"/>
          </a:xfrm>
          <a:prstGeom prst="rect">
            <a:avLst/>
          </a:prstGeom>
        </p:spPr>
      </p:pic>
    </p:spTree>
    <p:extLst>
      <p:ext uri="{BB962C8B-B14F-4D97-AF65-F5344CB8AC3E}">
        <p14:creationId xmlns:p14="http://schemas.microsoft.com/office/powerpoint/2010/main" val="112932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CC9F-9584-E231-3126-8C88E0535485}"/>
              </a:ext>
            </a:extLst>
          </p:cNvPr>
          <p:cNvSpPr>
            <a:spLocks noGrp="1"/>
          </p:cNvSpPr>
          <p:nvPr>
            <p:ph type="title"/>
          </p:nvPr>
        </p:nvSpPr>
        <p:spPr>
          <a:xfrm>
            <a:off x="1645095" y="281879"/>
            <a:ext cx="8683348" cy="1143000"/>
          </a:xfrm>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 xmlns:a16="http://schemas.microsoft.com/office/drawing/2014/main" id="{F57560CE-1C46-9EA3-8A18-066239271B29}"/>
              </a:ext>
            </a:extLst>
          </p:cNvPr>
          <p:cNvSpPr>
            <a:spLocks noGrp="1"/>
          </p:cNvSpPr>
          <p:nvPr>
            <p:ph sz="quarter" idx="13"/>
          </p:nvPr>
        </p:nvSpPr>
        <p:spPr>
          <a:xfrm>
            <a:off x="2253916" y="2351773"/>
            <a:ext cx="8446168" cy="3474720"/>
          </a:xfrm>
        </p:spPr>
        <p:txBody>
          <a:bodyPr>
            <a:normAutofit/>
          </a:bodyPr>
          <a:lstStyle/>
          <a:p>
            <a:pPr marL="139700" indent="0">
              <a:buNone/>
            </a:pPr>
            <a:r>
              <a:rPr lang="en-US" sz="4000" b="1" dirty="0" smtClean="0">
                <a:latin typeface="Times New Roman" pitchFamily="18" charset="0"/>
                <a:cs typeface="Times New Roman" pitchFamily="18" charset="0"/>
              </a:rPr>
              <a:t>Life </a:t>
            </a:r>
            <a:r>
              <a:rPr lang="en-US" sz="4000" b="1" dirty="0">
                <a:latin typeface="Times New Roman" pitchFamily="18" charset="0"/>
                <a:cs typeface="Times New Roman" pitchFamily="18" charset="0"/>
              </a:rPr>
              <a:t>expectancy isn't just a number; it's a story told by </a:t>
            </a:r>
            <a:r>
              <a:rPr lang="en-US" sz="4000" b="1" dirty="0" smtClean="0">
                <a:latin typeface="Times New Roman" pitchFamily="18" charset="0"/>
                <a:cs typeface="Times New Roman" pitchFamily="18" charset="0"/>
              </a:rPr>
              <a:t>data!</a:t>
            </a:r>
            <a:endParaRPr lang="en-IN"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0675FA40-6DE6-046D-40A2-2CCDC9D08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09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2A171B-7CAD-8A7F-D0FA-A38A6632E394}"/>
              </a:ext>
            </a:extLst>
          </p:cNvPr>
          <p:cNvSpPr>
            <a:spLocks noGrp="1"/>
          </p:cNvSpPr>
          <p:nvPr>
            <p:ph type="title"/>
          </p:nvPr>
        </p:nvSpPr>
        <p:spPr>
          <a:xfrm>
            <a:off x="1885727" y="-7743"/>
            <a:ext cx="8683348" cy="1143000"/>
          </a:xfrm>
        </p:spPr>
        <p:txBody>
          <a:bodyPr/>
          <a:lstStyle/>
          <a:p>
            <a:pPr algn="ctr"/>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 xmlns:a16="http://schemas.microsoft.com/office/drawing/2014/main" id="{B7FD2EE9-C7FE-A389-F5CC-497BBB8B83B7}"/>
              </a:ext>
            </a:extLst>
          </p:cNvPr>
          <p:cNvSpPr>
            <a:spLocks noGrp="1"/>
          </p:cNvSpPr>
          <p:nvPr>
            <p:ph sz="quarter" idx="13"/>
          </p:nvPr>
        </p:nvSpPr>
        <p:spPr>
          <a:xfrm>
            <a:off x="569495" y="1549666"/>
            <a:ext cx="10676021" cy="4361849"/>
          </a:xfrm>
        </p:spPr>
        <p:txBody>
          <a:bodyPr>
            <a:normAutofit fontScale="92500" lnSpcReduction="10000"/>
          </a:bodyPr>
          <a:lstStyle/>
          <a:p>
            <a:pPr marL="139700" indent="0">
              <a:buNone/>
            </a:pPr>
            <a:r>
              <a:rPr lang="en-IN" dirty="0"/>
              <a:t>1. </a:t>
            </a:r>
            <a:r>
              <a:rPr lang="en-IN" dirty="0">
                <a:hlinkClick r:id="rId2"/>
              </a:rPr>
              <a:t>HTML Tutorial (w3schools.com)</a:t>
            </a:r>
            <a:endParaRPr lang="en-IN" dirty="0"/>
          </a:p>
          <a:p>
            <a:pPr marL="139700" indent="0">
              <a:buNone/>
            </a:pPr>
            <a:r>
              <a:rPr lang="en-IN" dirty="0"/>
              <a:t>2. </a:t>
            </a:r>
            <a:r>
              <a:rPr lang="en-IN" dirty="0">
                <a:hlinkClick r:id="rId3"/>
              </a:rPr>
              <a:t>CSS Tutorial (w3schools.com)</a:t>
            </a:r>
            <a:endParaRPr lang="en-IN" dirty="0"/>
          </a:p>
          <a:p>
            <a:pPr marL="139700" indent="0">
              <a:buNone/>
            </a:pPr>
            <a:r>
              <a:rPr lang="en-IN" dirty="0"/>
              <a:t>3. </a:t>
            </a:r>
            <a:r>
              <a:rPr lang="en-IN" dirty="0">
                <a:hlinkClick r:id="rId4"/>
              </a:rPr>
              <a:t>3.11.4 Documentation (python.org)</a:t>
            </a:r>
            <a:endParaRPr lang="en-IN" dirty="0"/>
          </a:p>
          <a:p>
            <a:pPr marL="139700" indent="0">
              <a:buNone/>
            </a:pPr>
            <a:r>
              <a:rPr lang="en-IN" dirty="0"/>
              <a:t>4. </a:t>
            </a:r>
            <a:r>
              <a:rPr lang="en-IN" dirty="0">
                <a:hlinkClick r:id="rId5"/>
              </a:rPr>
              <a:t>NumPy Documentation</a:t>
            </a:r>
            <a:endParaRPr lang="en-IN" dirty="0"/>
          </a:p>
          <a:p>
            <a:pPr marL="139700" indent="0">
              <a:buNone/>
            </a:pPr>
            <a:r>
              <a:rPr lang="en-IN" dirty="0"/>
              <a:t>5. </a:t>
            </a:r>
            <a:r>
              <a:rPr lang="en-IN" dirty="0">
                <a:hlinkClick r:id="rId6"/>
              </a:rPr>
              <a:t>pandas documentation — pandas 2.0.3 documentation (pydata.org)</a:t>
            </a:r>
            <a:endParaRPr lang="en-IN" dirty="0"/>
          </a:p>
          <a:p>
            <a:pPr marL="139700" indent="0">
              <a:buNone/>
            </a:pPr>
            <a:r>
              <a:rPr lang="en-IN" dirty="0"/>
              <a:t>6. </a:t>
            </a:r>
            <a:r>
              <a:rPr lang="en-IN" dirty="0">
                <a:hlinkClick r:id="rId7"/>
              </a:rPr>
              <a:t>Matplotlib documentation — Matplotlib 3.7.2 documentation</a:t>
            </a:r>
            <a:endParaRPr lang="en-IN" dirty="0"/>
          </a:p>
          <a:p>
            <a:pPr marL="139700" indent="0">
              <a:buNone/>
            </a:pPr>
            <a:r>
              <a:rPr lang="en-IN" dirty="0"/>
              <a:t>7. </a:t>
            </a:r>
            <a:r>
              <a:rPr lang="fr-FR" dirty="0">
                <a:hlinkClick r:id="rId8"/>
              </a:rPr>
              <a:t>Project Jupyter Documentation — Jupyter Documentation 4.1.1 alpha documentation</a:t>
            </a:r>
            <a:endParaRPr lang="en-IN" dirty="0"/>
          </a:p>
          <a:p>
            <a:pPr marL="139700" indent="0">
              <a:buNone/>
            </a:pPr>
            <a:r>
              <a:rPr lang="en-IN" dirty="0"/>
              <a:t>8. </a:t>
            </a:r>
            <a:r>
              <a:rPr lang="en-US" dirty="0">
                <a:hlinkClick r:id="rId9"/>
              </a:rPr>
              <a:t>Welcome to Flask — Flask Documentation (2.3.x) (palletsprojects.com)</a:t>
            </a:r>
            <a:endParaRPr lang="en-IN" dirty="0"/>
          </a:p>
          <a:p>
            <a:pPr marL="139700" indent="0">
              <a:buNone/>
            </a:pPr>
            <a:r>
              <a:rPr lang="en-IN" dirty="0"/>
              <a:t>9. </a:t>
            </a:r>
            <a:r>
              <a:rPr lang="en-US" dirty="0">
                <a:hlinkClick r:id="rId10"/>
              </a:rPr>
              <a:t>scikit-learn: machine learning in Python — scikit-learn 1.3.0 documentation</a:t>
            </a:r>
            <a:endParaRPr lang="en-IN" dirty="0"/>
          </a:p>
          <a:p>
            <a:pPr marL="139700" indent="0">
              <a:buNone/>
            </a:pPr>
            <a:r>
              <a:rPr lang="en-IN" dirty="0"/>
              <a:t>10. Project demo </a:t>
            </a:r>
            <a:r>
              <a:rPr lang="en-IN" dirty="0" smtClean="0"/>
              <a:t>- https://youtu.be/hgw2KTCChL0 </a:t>
            </a:r>
            <a:endParaRPr lang="en-IN" dirty="0"/>
          </a:p>
          <a:p>
            <a:pPr marL="139700" indent="0">
              <a:buNone/>
            </a:pPr>
            <a:r>
              <a:rPr lang="en-IN" dirty="0"/>
              <a:t>11. Github Repository - https://</a:t>
            </a:r>
            <a:r>
              <a:rPr lang="en-IN" dirty="0" smtClean="0"/>
              <a:t>github.com/sathvik-ng-07/Life-ExpectancyPrediction.git </a:t>
            </a:r>
            <a:endParaRPr lang="en-IN" dirty="0"/>
          </a:p>
        </p:txBody>
      </p:sp>
      <p:pic>
        <p:nvPicPr>
          <p:cNvPr id="4" name="Picture 3">
            <a:extLst>
              <a:ext uri="{FF2B5EF4-FFF2-40B4-BE49-F238E27FC236}">
                <a16:creationId xmlns="" xmlns:a16="http://schemas.microsoft.com/office/drawing/2014/main" id="{152DE1A0-B4FE-64F1-8098-F9D4001ED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0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707" y="2249190"/>
            <a:ext cx="8683348" cy="1143000"/>
          </a:xfrm>
        </p:spPr>
        <p:txBody>
          <a:bodyPr/>
          <a:lstStyle/>
          <a:p>
            <a:r>
              <a:rPr lang="en-US" sz="960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9600" dirty="0"/>
          </a:p>
        </p:txBody>
      </p:sp>
    </p:spTree>
    <p:extLst>
      <p:ext uri="{BB962C8B-B14F-4D97-AF65-F5344CB8AC3E}">
        <p14:creationId xmlns:p14="http://schemas.microsoft.com/office/powerpoint/2010/main" val="362581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854240-19FE-193F-2421-56E05314292F}"/>
              </a:ext>
            </a:extLst>
          </p:cNvPr>
          <p:cNvSpPr>
            <a:spLocks noGrp="1"/>
          </p:cNvSpPr>
          <p:nvPr>
            <p:ph type="title"/>
          </p:nvPr>
        </p:nvSpPr>
        <p:spPr>
          <a:xfrm>
            <a:off x="838200" y="365126"/>
            <a:ext cx="10515600" cy="980596"/>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CONTENTS</a:t>
            </a:r>
            <a:endParaRPr lang="en-IN" sz="3600" dirty="0"/>
          </a:p>
        </p:txBody>
      </p:sp>
      <p:sp>
        <p:nvSpPr>
          <p:cNvPr id="3" name="Content Placeholder 2">
            <a:extLst>
              <a:ext uri="{FF2B5EF4-FFF2-40B4-BE49-F238E27FC236}">
                <a16:creationId xmlns="" xmlns:a16="http://schemas.microsoft.com/office/drawing/2014/main" id="{8FC91BF5-AD26-BC21-C392-C44CB3A511E2}"/>
              </a:ext>
            </a:extLst>
          </p:cNvPr>
          <p:cNvSpPr>
            <a:spLocks noGrp="1"/>
          </p:cNvSpPr>
          <p:nvPr>
            <p:ph sz="quarter" idx="13"/>
          </p:nvPr>
        </p:nvSpPr>
        <p:spPr>
          <a:xfrm>
            <a:off x="838200" y="1259457"/>
            <a:ext cx="10515600" cy="4917506"/>
          </a:xfrm>
        </p:spPr>
        <p:txBody>
          <a:bodyPr>
            <a:normAutofit lnSpcReduction="10000"/>
          </a:bodyPr>
          <a:lstStyle/>
          <a:p>
            <a:pPr marL="615950" indent="-514350">
              <a:spcBef>
                <a:spcPct val="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Company profile</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Abstract</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Introduction</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tx1">
                    <a:lumMod val="50000"/>
                  </a:schemeClr>
                </a:solidFill>
                <a:latin typeface="Times New Roman" panose="02020603050405020304" pitchFamily="18" charset="0"/>
                <a:cs typeface="Times New Roman" panose="02020603050405020304" pitchFamily="18" charset="0"/>
              </a:rPr>
              <a:t>System requirements and specification</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Dataset Overview</a:t>
            </a:r>
          </a:p>
          <a:p>
            <a:pPr marL="615950" indent="-514350">
              <a:spcBef>
                <a:spcPts val="400"/>
              </a:spcBef>
              <a:buClr>
                <a:schemeClr val="accent1"/>
              </a:buClr>
              <a:buSzPct val="68000"/>
              <a:buFont typeface="Calibri" panose="020F0502020204030204" pitchFamily="34" charset="0"/>
              <a:buAutoNum type="romanUcPeriod"/>
            </a:pPr>
            <a:r>
              <a:rPr lang="en-GB" altLang="en-US" sz="2400" dirty="0">
                <a:solidFill>
                  <a:srgbClr val="000000"/>
                </a:solidFill>
                <a:latin typeface="Times New Roman" panose="02020603050405020304" pitchFamily="18" charset="0"/>
                <a:cs typeface="Times New Roman" panose="02020603050405020304" pitchFamily="18" charset="0"/>
                <a:sym typeface="Rambla" charset="0"/>
              </a:rPr>
              <a:t>Life Cycle of a Data Science Project</a:t>
            </a:r>
          </a:p>
          <a:p>
            <a:pPr marL="615950" indent="-514350">
              <a:spcBef>
                <a:spcPts val="400"/>
              </a:spcBef>
              <a:buClr>
                <a:schemeClr val="accent1"/>
              </a:buClr>
              <a:buSzPct val="68000"/>
              <a:buFont typeface="Calibri" panose="020F0502020204030204" pitchFamily="34" charset="0"/>
              <a:buAutoNum type="romanUcPeriod"/>
            </a:pPr>
            <a:r>
              <a:rPr lang="en-GB" altLang="en-US" sz="2400" dirty="0" smtClean="0">
                <a:solidFill>
                  <a:srgbClr val="000000"/>
                </a:solidFill>
                <a:latin typeface="Times New Roman" panose="02020603050405020304" pitchFamily="18" charset="0"/>
                <a:cs typeface="Times New Roman" panose="02020603050405020304" pitchFamily="18" charset="0"/>
                <a:sym typeface="Rambla" charset="0"/>
              </a:rPr>
              <a:t>Navigating Data Insights </a:t>
            </a:r>
            <a:endParaRPr lang="en-GB" altLang="en-US" sz="2400" dirty="0">
              <a:solidFill>
                <a:srgbClr val="000000"/>
              </a:solidFill>
              <a:latin typeface="Times New Roman" panose="02020603050405020304" pitchFamily="18" charset="0"/>
              <a:cs typeface="Times New Roman" panose="02020603050405020304" pitchFamily="18" charset="0"/>
              <a:sym typeface="Rambla" charset="0"/>
            </a:endParaRP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tx1">
                    <a:lumMod val="50000"/>
                  </a:schemeClr>
                </a:solidFill>
                <a:latin typeface="Times New Roman" panose="02020603050405020304" pitchFamily="18" charset="0"/>
                <a:cs typeface="Times New Roman" panose="02020603050405020304" pitchFamily="18" charset="0"/>
                <a:sym typeface="Rambla" charset="0"/>
              </a:rPr>
              <a:t>Building the Prediction Model</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bg1">
                    <a:lumMod val="10000"/>
                  </a:schemeClr>
                </a:solidFill>
                <a:latin typeface="Times New Roman" panose="02020603050405020304" pitchFamily="18" charset="0"/>
                <a:cs typeface="Times New Roman" panose="02020603050405020304" pitchFamily="18" charset="0"/>
              </a:rPr>
              <a:t>Screen shots</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rgbClr val="000000"/>
                </a:solidFill>
                <a:latin typeface="Times New Roman" panose="02020603050405020304" pitchFamily="18" charset="0"/>
                <a:cs typeface="Times New Roman" panose="02020603050405020304" pitchFamily="18" charset="0"/>
                <a:sym typeface="Rambla" charset="0"/>
              </a:rPr>
              <a:t>Conclusion</a:t>
            </a:r>
          </a:p>
          <a:p>
            <a:pPr marL="615950" indent="-514350">
              <a:spcBef>
                <a:spcPts val="400"/>
              </a:spcBef>
              <a:buClr>
                <a:schemeClr val="accent1"/>
              </a:buClr>
              <a:buSzPct val="68000"/>
              <a:buFont typeface="Calibri" panose="020F0502020204030204" pitchFamily="34" charset="0"/>
              <a:buAutoNum type="romanUcPeriod"/>
            </a:pPr>
            <a:r>
              <a:rPr lang="en-US" altLang="en-US" sz="2400" dirty="0">
                <a:solidFill>
                  <a:schemeClr val="tx1">
                    <a:lumMod val="50000"/>
                  </a:schemeClr>
                </a:solidFill>
                <a:latin typeface="Times New Roman" panose="02020603050405020304" pitchFamily="18" charset="0"/>
                <a:cs typeface="Times New Roman" panose="02020603050405020304" pitchFamily="18" charset="0"/>
              </a:rPr>
              <a:t>References</a:t>
            </a:r>
            <a:endParaRPr lang="en-US" altLang="en-US" sz="2400" dirty="0">
              <a:solidFill>
                <a:schemeClr val="tx1">
                  <a:lumMod val="50000"/>
                </a:schemeClr>
              </a:solidFill>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07832DB4-BAD5-EE7D-583E-0499FDF3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59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B40DC-B6BC-ED08-5A8E-9C10B665869E}"/>
              </a:ext>
            </a:extLst>
          </p:cNvPr>
          <p:cNvSpPr>
            <a:spLocks noGrp="1"/>
          </p:cNvSpPr>
          <p:nvPr>
            <p:ph type="title"/>
          </p:nvPr>
        </p:nvSpPr>
        <p:spPr>
          <a:xfrm>
            <a:off x="1492695" y="401746"/>
            <a:ext cx="8683348" cy="1143000"/>
          </a:xfrm>
        </p:spPr>
        <p:txBody>
          <a:bodyPr/>
          <a:lstStyle/>
          <a:p>
            <a:pPr algn="ctr"/>
            <a:r>
              <a:rPr lang="en-US" altLang="en-US" sz="3200" b="1" dirty="0">
                <a:latin typeface="Times New Roman" panose="02020603050405020304" pitchFamily="18" charset="0"/>
                <a:cs typeface="Times New Roman" panose="02020603050405020304" pitchFamily="18" charset="0"/>
              </a:rPr>
              <a:t>COMPANY PROFILE</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A7EE35D-85A6-C7B0-EA11-0D9EFC62A2D9}"/>
              </a:ext>
            </a:extLst>
          </p:cNvPr>
          <p:cNvSpPr>
            <a:spLocks noGrp="1"/>
          </p:cNvSpPr>
          <p:nvPr>
            <p:ph sz="quarter" idx="13"/>
          </p:nvPr>
        </p:nvSpPr>
        <p:spPr>
          <a:xfrm>
            <a:off x="1612231" y="1686025"/>
            <a:ext cx="8534400" cy="3474720"/>
          </a:xfrm>
        </p:spPr>
        <p:txBody>
          <a:bodyPr>
            <a:normAutofit fontScale="85000" lnSpcReduction="10000"/>
          </a:bodyPr>
          <a:lstStyle/>
          <a:p>
            <a:r>
              <a:rPr lang="en-US" sz="2000" dirty="0">
                <a:latin typeface="Times New Roman" panose="02020603050405020304" pitchFamily="18" charset="0"/>
                <a:cs typeface="Times New Roman" panose="02020603050405020304" pitchFamily="18" charset="0"/>
              </a:rPr>
              <a:t>V.I.E.H Group is a multidimensional Cyber Security and IT company.</a:t>
            </a:r>
          </a:p>
          <a:p>
            <a:pPr marL="13970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With expertise in various domains, they offer a wide range of services including Web Application Penetration Testing (WAPT), Vulnerability Assessment and Penetration Testing (VAPT), Red Teaming, website development, software development, and private investigation. </a:t>
            </a:r>
          </a:p>
          <a:p>
            <a:pPr marL="13970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They excel in ensuring robust digital security, providing customized solutions to meet client needs, and collaborating with law enforcement agencies to solve complex cases. </a:t>
            </a:r>
          </a:p>
          <a:p>
            <a:pPr marL="13970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V.I.E.H Group stands out as a trusted partner for organizations seeking comprehensive cyber security solutions and reliable IT services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11B210B5-A02A-9466-E791-4F9E36314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61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77804E-652D-6926-ABD9-36D9A7EDA044}"/>
              </a:ext>
            </a:extLst>
          </p:cNvPr>
          <p:cNvSpPr>
            <a:spLocks noGrp="1"/>
          </p:cNvSpPr>
          <p:nvPr>
            <p:ph type="title"/>
          </p:nvPr>
        </p:nvSpPr>
        <p:spPr>
          <a:xfrm>
            <a:off x="804319" y="576386"/>
            <a:ext cx="10290000" cy="1276710"/>
          </a:xfrm>
        </p:spPr>
        <p:txBody>
          <a:bodyPr/>
          <a:lstStyle/>
          <a:p>
            <a:pPr algn="ctr"/>
            <a:r>
              <a:rPr lang="en-IN" altLang="en-US" sz="3600" b="1" dirty="0">
                <a:latin typeface="Times New Roman" panose="02020603050405020304" pitchFamily="18" charset="0"/>
                <a:cs typeface="Times New Roman" panose="02020603050405020304" pitchFamily="18" charset="0"/>
              </a:rPr>
              <a:t>ABSTRACT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CB04F959-D1CD-CF09-A06C-25BB915D43B1}"/>
              </a:ext>
            </a:extLst>
          </p:cNvPr>
          <p:cNvSpPr>
            <a:spLocks noGrp="1"/>
          </p:cNvSpPr>
          <p:nvPr>
            <p:ph sz="quarter" idx="13"/>
          </p:nvPr>
        </p:nvSpPr>
        <p:spPr>
          <a:xfrm>
            <a:off x="950967" y="948906"/>
            <a:ext cx="10290000" cy="5142927"/>
          </a:xfrm>
        </p:spPr>
        <p:txBody>
          <a:bodyPr/>
          <a:lstStyle/>
          <a:p>
            <a:endParaRPr lang="en-US" sz="3200" dirty="0"/>
          </a:p>
          <a:p>
            <a:pPr marL="139700" indent="0">
              <a:buNone/>
            </a:pPr>
            <a:endParaRPr lang="en-US" sz="3200" dirty="0"/>
          </a:p>
          <a:p>
            <a:pPr algn="just"/>
            <a:r>
              <a:rPr lang="en-US" sz="3200" dirty="0">
                <a:latin typeface="Times New Roman" pitchFamily="18" charset="0"/>
                <a:cs typeface="Times New Roman" pitchFamily="18" charset="0"/>
              </a:rPr>
              <a:t>This presentation introduces my internship project, which revolves around predicting life expectancy</a:t>
            </a:r>
          </a:p>
          <a:p>
            <a:pPr marL="139700" indent="0" algn="just">
              <a:buNone/>
            </a:pPr>
            <a:endParaRPr lang="en-US" sz="3200" dirty="0">
              <a:latin typeface="Times New Roman" pitchFamily="18" charset="0"/>
              <a:cs typeface="Times New Roman" pitchFamily="18" charset="0"/>
            </a:endParaRPr>
          </a:p>
          <a:p>
            <a:pPr algn="just"/>
            <a:r>
              <a:rPr lang="en-US" sz="3200" dirty="0">
                <a:latin typeface="Times New Roman" pitchFamily="18" charset="0"/>
                <a:cs typeface="Times New Roman" pitchFamily="18" charset="0"/>
              </a:rPr>
              <a:t>It encompasses key chapters ranging from data science’s lifecycle and company context to project design, system </a:t>
            </a:r>
            <a:r>
              <a:rPr lang="en-US" sz="3200" dirty="0" smtClean="0">
                <a:latin typeface="Times New Roman" pitchFamily="18" charset="0"/>
                <a:cs typeface="Times New Roman" pitchFamily="18" charset="0"/>
              </a:rPr>
              <a:t>requirements, model building, </a:t>
            </a:r>
            <a:r>
              <a:rPr lang="en-US" sz="3200" dirty="0">
                <a:latin typeface="Times New Roman" pitchFamily="18" charset="0"/>
                <a:cs typeface="Times New Roman" pitchFamily="18" charset="0"/>
              </a:rPr>
              <a:t>and conclusions</a:t>
            </a:r>
            <a:r>
              <a:rPr lang="en-US" sz="3200" dirty="0"/>
              <a:t>.</a:t>
            </a:r>
          </a:p>
          <a:p>
            <a:endParaRPr lang="en-IN" dirty="0"/>
          </a:p>
        </p:txBody>
      </p:sp>
      <p:pic>
        <p:nvPicPr>
          <p:cNvPr id="4" name="Picture 3">
            <a:extLst>
              <a:ext uri="{FF2B5EF4-FFF2-40B4-BE49-F238E27FC236}">
                <a16:creationId xmlns="" xmlns:a16="http://schemas.microsoft.com/office/drawing/2014/main" id="{4E013C3C-FA81-05B2-463E-15A1062DD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32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9E4B8-6A0E-0AB7-55CF-AF50616C7628}"/>
              </a:ext>
            </a:extLst>
          </p:cNvPr>
          <p:cNvSpPr>
            <a:spLocks noGrp="1"/>
          </p:cNvSpPr>
          <p:nvPr>
            <p:ph type="title"/>
          </p:nvPr>
        </p:nvSpPr>
        <p:spPr>
          <a:xfrm>
            <a:off x="1821559" y="129032"/>
            <a:ext cx="8683348" cy="1143000"/>
          </a:xfrm>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 xmlns:a16="http://schemas.microsoft.com/office/drawing/2014/main" id="{40598A7E-431F-F984-1457-65EAC708F3A8}"/>
              </a:ext>
            </a:extLst>
          </p:cNvPr>
          <p:cNvSpPr>
            <a:spLocks noGrp="1"/>
          </p:cNvSpPr>
          <p:nvPr>
            <p:ph sz="quarter" idx="13"/>
          </p:nvPr>
        </p:nvSpPr>
        <p:spPr>
          <a:xfrm>
            <a:off x="1130969" y="1524000"/>
            <a:ext cx="9769642" cy="4692316"/>
          </a:xfrm>
        </p:spPr>
        <p:txBody>
          <a:bodyPr>
            <a:normAutofit/>
          </a:bodyPr>
          <a:lstStyle/>
          <a:p>
            <a:pPr marL="139700" indent="0" algn="just">
              <a:buNone/>
            </a:pPr>
            <a:r>
              <a:rPr lang="en-US" sz="2400" dirty="0">
                <a:latin typeface="Times New Roman" pitchFamily="18" charset="0"/>
                <a:cs typeface="Times New Roman" pitchFamily="18" charset="0"/>
              </a:rPr>
              <a:t>Data science is a rapidly growing field that involves extracting valuable insights and knowledge from large and complex datasets. It combines various disciplines such as statistics, mathematics, and computer science to analyze data, build predictive models, and make data-driven decisions. </a:t>
            </a:r>
          </a:p>
          <a:p>
            <a:pPr marL="139700" indent="0" algn="just">
              <a:buNone/>
            </a:pPr>
            <a:endParaRPr lang="en-US" sz="2400" dirty="0">
              <a:latin typeface="Times New Roman" pitchFamily="18" charset="0"/>
              <a:cs typeface="Times New Roman" pitchFamily="18" charset="0"/>
            </a:endParaRPr>
          </a:p>
          <a:p>
            <a:pPr marL="139700" indent="0" algn="just">
              <a:buNone/>
            </a:pPr>
            <a:r>
              <a:rPr lang="en-US" sz="2400" dirty="0">
                <a:latin typeface="Times New Roman" pitchFamily="18" charset="0"/>
                <a:cs typeface="Times New Roman" pitchFamily="18" charset="0"/>
              </a:rPr>
              <a:t>This data science project aims to predict life expectancy by analyzing a diverse dataset that encompasses various health and socio-economic factors. The project explores the application of machine learning techniques to uncover patterns and insights related to life expectancy trends. Through this endeavor, valuable insights into public health can be gained</a:t>
            </a:r>
            <a:r>
              <a:rPr lang="en-US" dirty="0"/>
              <a:t>.</a:t>
            </a:r>
          </a:p>
          <a:p>
            <a:pPr marL="139700" indent="0">
              <a:buNone/>
            </a:pPr>
            <a:endParaRPr lang="en-US" dirty="0"/>
          </a:p>
        </p:txBody>
      </p:sp>
      <p:pic>
        <p:nvPicPr>
          <p:cNvPr id="4" name="Picture 3">
            <a:extLst>
              <a:ext uri="{FF2B5EF4-FFF2-40B4-BE49-F238E27FC236}">
                <a16:creationId xmlns="" xmlns:a16="http://schemas.microsoft.com/office/drawing/2014/main" id="{07832DB4-BAD5-EE7D-583E-0499FDF3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22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25E17D-7A74-A0B6-21FE-7705FF499B8B}"/>
              </a:ext>
            </a:extLst>
          </p:cNvPr>
          <p:cNvSpPr>
            <a:spLocks noGrp="1"/>
          </p:cNvSpPr>
          <p:nvPr>
            <p:ph type="title"/>
          </p:nvPr>
        </p:nvSpPr>
        <p:spPr>
          <a:xfrm>
            <a:off x="1629053" y="72883"/>
            <a:ext cx="8683348" cy="1143000"/>
          </a:xfrm>
        </p:spPr>
        <p:txBody>
          <a:bodyPr/>
          <a:lstStyle/>
          <a:p>
            <a:pPr algn="ctr"/>
            <a:r>
              <a:rPr lang="en-IN" altLang="en-US" sz="3200" b="1" dirty="0">
                <a:latin typeface="Times New Roman" panose="02020603050405020304" pitchFamily="18" charset="0"/>
                <a:cs typeface="Times New Roman" panose="02020603050405020304" pitchFamily="18" charset="0"/>
              </a:rPr>
              <a:t>SYSTEM REQUIREMENT AND SPECIFICATION</a:t>
            </a:r>
            <a:endParaRPr lang="en-IN" dirty="0"/>
          </a:p>
        </p:txBody>
      </p:sp>
      <p:sp>
        <p:nvSpPr>
          <p:cNvPr id="3" name="Content Placeholder 2">
            <a:extLst>
              <a:ext uri="{FF2B5EF4-FFF2-40B4-BE49-F238E27FC236}">
                <a16:creationId xmlns="" xmlns:a16="http://schemas.microsoft.com/office/drawing/2014/main" id="{DF498FA5-D21F-2B36-758F-A09B58C4870C}"/>
              </a:ext>
            </a:extLst>
          </p:cNvPr>
          <p:cNvSpPr>
            <a:spLocks noGrp="1"/>
          </p:cNvSpPr>
          <p:nvPr>
            <p:ph sz="quarter" idx="13"/>
          </p:nvPr>
        </p:nvSpPr>
        <p:spPr>
          <a:xfrm>
            <a:off x="1387642" y="1363579"/>
            <a:ext cx="9713495" cy="4860758"/>
          </a:xfrm>
        </p:spPr>
        <p:txBody>
          <a:bodyPr>
            <a:normAutofit fontScale="85000" lnSpcReduction="20000"/>
          </a:bodyPr>
          <a:lstStyle/>
          <a:p>
            <a:pPr marL="139700" indent="0">
              <a:buNone/>
            </a:pPr>
            <a:r>
              <a:rPr lang="en-IN" sz="2400" u="sng" dirty="0"/>
              <a:t>Hardware Requirement Specification: </a:t>
            </a:r>
          </a:p>
          <a:p>
            <a:r>
              <a:rPr lang="en-IN" dirty="0"/>
              <a:t>Processor: Intel Core i5 processor or equivalent </a:t>
            </a:r>
          </a:p>
          <a:p>
            <a:r>
              <a:rPr lang="en-IN" dirty="0"/>
              <a:t>Memory: 8 GB RAM (Recommended) </a:t>
            </a:r>
          </a:p>
          <a:p>
            <a:r>
              <a:rPr lang="en-IN" dirty="0"/>
              <a:t>Hard Disk: 500 GB</a:t>
            </a:r>
          </a:p>
          <a:p>
            <a:pPr marL="139700" indent="0">
              <a:buNone/>
            </a:pPr>
            <a:endParaRPr lang="en-IN" dirty="0"/>
          </a:p>
          <a:p>
            <a:pPr marL="139700" indent="0">
              <a:buNone/>
            </a:pPr>
            <a:r>
              <a:rPr lang="en-IN" sz="2400" u="sng" dirty="0"/>
              <a:t>Software Requirement Specification: </a:t>
            </a:r>
          </a:p>
          <a:p>
            <a:r>
              <a:rPr lang="en-IN" dirty="0"/>
              <a:t>Operating System: Windows 10 or macOS Mojave (or later) or Linux (Ubuntu 18.04 or later)  </a:t>
            </a:r>
          </a:p>
          <a:p>
            <a:r>
              <a:rPr lang="en-IN" dirty="0"/>
              <a:t>Python 3.7 or higher </a:t>
            </a:r>
          </a:p>
          <a:p>
            <a:r>
              <a:rPr lang="en-IN" dirty="0"/>
              <a:t>Jupyter Notebook or any preferred code editor </a:t>
            </a:r>
          </a:p>
          <a:p>
            <a:r>
              <a:rPr lang="en-IN" dirty="0"/>
              <a:t>Python libraries: Pandas, NumPy, Scikit-learn, Matplotlib, Flask</a:t>
            </a:r>
          </a:p>
          <a:p>
            <a:r>
              <a:rPr lang="en-IN" dirty="0"/>
              <a:t>Frontend Tools : HTML, CSS</a:t>
            </a:r>
          </a:p>
          <a:p>
            <a:r>
              <a:rPr lang="en-IN" dirty="0"/>
              <a:t>Version Control : Git and Github</a:t>
            </a:r>
          </a:p>
          <a:p>
            <a:r>
              <a:rPr lang="en-IN" dirty="0"/>
              <a:t>Deployment : Render</a:t>
            </a:r>
          </a:p>
          <a:p>
            <a:endParaRPr lang="en-IN" dirty="0"/>
          </a:p>
          <a:p>
            <a:pPr marL="139700" indent="0">
              <a:buNone/>
            </a:pPr>
            <a:endParaRPr lang="en-IN" dirty="0"/>
          </a:p>
        </p:txBody>
      </p:sp>
      <p:pic>
        <p:nvPicPr>
          <p:cNvPr id="4" name="Picture 3">
            <a:extLst>
              <a:ext uri="{FF2B5EF4-FFF2-40B4-BE49-F238E27FC236}">
                <a16:creationId xmlns="" xmlns:a16="http://schemas.microsoft.com/office/drawing/2014/main" id="{33D19518-CE65-C8D5-4CE9-D96472EBF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870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5A36C8-8028-B59F-3A8D-714CD33227BB}"/>
              </a:ext>
            </a:extLst>
          </p:cNvPr>
          <p:cNvSpPr>
            <a:spLocks noGrp="1"/>
          </p:cNvSpPr>
          <p:nvPr>
            <p:ph type="title"/>
          </p:nvPr>
        </p:nvSpPr>
        <p:spPr>
          <a:xfrm>
            <a:off x="1548843" y="176741"/>
            <a:ext cx="8683348" cy="1143000"/>
          </a:xfrm>
        </p:spPr>
        <p:txBody>
          <a:bodyPr/>
          <a:lstStyle/>
          <a:p>
            <a:pPr algn="ctr"/>
            <a:r>
              <a:rPr lang="en-US" altLang="en-US" sz="4000" b="1" dirty="0">
                <a:latin typeface="Times New Roman" panose="02020603050405020304" pitchFamily="18" charset="0"/>
                <a:cs typeface="Times New Roman" panose="02020603050405020304" pitchFamily="18" charset="0"/>
              </a:rPr>
              <a:t>DATASET OVERVIEW</a:t>
            </a:r>
            <a:endParaRPr lang="en-IN" sz="4000" dirty="0"/>
          </a:p>
        </p:txBody>
      </p:sp>
      <p:sp>
        <p:nvSpPr>
          <p:cNvPr id="3" name="Content Placeholder 2">
            <a:extLst>
              <a:ext uri="{FF2B5EF4-FFF2-40B4-BE49-F238E27FC236}">
                <a16:creationId xmlns="" xmlns:a16="http://schemas.microsoft.com/office/drawing/2014/main" id="{6E173DCB-2B61-BAF3-3A3C-9A7200A9013A}"/>
              </a:ext>
            </a:extLst>
          </p:cNvPr>
          <p:cNvSpPr>
            <a:spLocks noGrp="1"/>
          </p:cNvSpPr>
          <p:nvPr>
            <p:ph sz="quarter" idx="13"/>
          </p:nvPr>
        </p:nvSpPr>
        <p:spPr>
          <a:xfrm>
            <a:off x="1515978" y="1588167"/>
            <a:ext cx="9304421" cy="4427621"/>
          </a:xfrm>
        </p:spPr>
        <p:txBody>
          <a:bodyPr>
            <a:normAutofit lnSpcReduction="10000"/>
          </a:bodyPr>
          <a:lstStyle/>
          <a:p>
            <a:pPr algn="just"/>
            <a:r>
              <a:rPr lang="en-US" sz="2800" u="sng" spc="39" dirty="0">
                <a:solidFill>
                  <a:srgbClr val="000000"/>
                </a:solidFill>
                <a:latin typeface="Times New Roman" panose="02020603050405020304" pitchFamily="18" charset="0"/>
                <a:cs typeface="Times New Roman" panose="02020603050405020304" pitchFamily="18" charset="0"/>
              </a:rPr>
              <a:t>Sample File Name</a:t>
            </a:r>
            <a:r>
              <a:rPr lang="en-US" sz="2800" spc="39" dirty="0">
                <a:solidFill>
                  <a:srgbClr val="000000"/>
                </a:solidFill>
                <a:latin typeface="Times New Roman" panose="02020603050405020304" pitchFamily="18" charset="0"/>
                <a:cs typeface="Times New Roman" panose="02020603050405020304" pitchFamily="18" charset="0"/>
              </a:rPr>
              <a:t>: life expectancy data.csv</a:t>
            </a:r>
          </a:p>
          <a:p>
            <a:pPr algn="just"/>
            <a:r>
              <a:rPr lang="en-US" sz="2800" u="sng" spc="39" dirty="0">
                <a:solidFill>
                  <a:srgbClr val="000000"/>
                </a:solidFill>
                <a:latin typeface="Times New Roman" panose="02020603050405020304" pitchFamily="18" charset="0"/>
                <a:cs typeface="Times New Roman" panose="02020603050405020304" pitchFamily="18" charset="0"/>
              </a:rPr>
              <a:t>Number of Columns</a:t>
            </a:r>
            <a:r>
              <a:rPr lang="en-US" sz="2800" spc="39" dirty="0">
                <a:solidFill>
                  <a:srgbClr val="000000"/>
                </a:solidFill>
                <a:latin typeface="Times New Roman" panose="02020603050405020304" pitchFamily="18" charset="0"/>
                <a:cs typeface="Times New Roman" panose="02020603050405020304" pitchFamily="18" charset="0"/>
              </a:rPr>
              <a:t>: 21</a:t>
            </a:r>
          </a:p>
          <a:p>
            <a:pPr algn="just"/>
            <a:r>
              <a:rPr lang="en-US" sz="2800" u="sng" spc="39" dirty="0">
                <a:solidFill>
                  <a:srgbClr val="000000"/>
                </a:solidFill>
                <a:latin typeface="Times New Roman" panose="02020603050405020304" pitchFamily="18" charset="0"/>
                <a:cs typeface="Times New Roman" panose="02020603050405020304" pitchFamily="18" charset="0"/>
              </a:rPr>
              <a:t>Number of Rows</a:t>
            </a:r>
            <a:r>
              <a:rPr lang="en-US" sz="2800" spc="39" dirty="0">
                <a:solidFill>
                  <a:srgbClr val="000000"/>
                </a:solidFill>
                <a:latin typeface="Times New Roman" panose="02020603050405020304" pitchFamily="18" charset="0"/>
                <a:cs typeface="Times New Roman" panose="02020603050405020304" pitchFamily="18" charset="0"/>
              </a:rPr>
              <a:t>: 2938</a:t>
            </a:r>
          </a:p>
          <a:p>
            <a:pPr algn="just"/>
            <a:r>
              <a:rPr lang="en-US" sz="2800" u="sng" spc="39" dirty="0">
                <a:solidFill>
                  <a:srgbClr val="000000"/>
                </a:solidFill>
                <a:latin typeface="Times New Roman" panose="02020603050405020304" pitchFamily="18" charset="0"/>
                <a:cs typeface="Times New Roman" panose="02020603050405020304" pitchFamily="18" charset="0"/>
              </a:rPr>
              <a:t>Columns Name</a:t>
            </a:r>
            <a:r>
              <a:rPr lang="en-US" sz="2800" spc="39" dirty="0">
                <a:solidFill>
                  <a:srgbClr val="000000"/>
                </a:solidFill>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Year, Status, Adult Mortality, Alcohol, Hepatitis B, Measles, BMI, Under-five deaths, Polio, Total expenditure, Diphtheria, HIV/AIDS, GDP, Population, Thinness 1-19 years, Income composition of resources, Schooling</a:t>
            </a:r>
          </a:p>
          <a:p>
            <a:pPr algn="just"/>
            <a:r>
              <a:rPr lang="en-US" sz="2800" u="sng" spc="39" dirty="0">
                <a:solidFill>
                  <a:srgbClr val="000000"/>
                </a:solidFill>
                <a:latin typeface="Times New Roman" panose="02020603050405020304" pitchFamily="18" charset="0"/>
                <a:cs typeface="Times New Roman" panose="02020603050405020304" pitchFamily="18" charset="0"/>
              </a:rPr>
              <a:t>Columns Datatype</a:t>
            </a:r>
            <a:r>
              <a:rPr lang="en-US" sz="2800" spc="39" dirty="0">
                <a:solidFill>
                  <a:srgbClr val="000000"/>
                </a:solidFill>
                <a:latin typeface="Times New Roman" panose="02020603050405020304" pitchFamily="18" charset="0"/>
                <a:cs typeface="Times New Roman" panose="02020603050405020304" pitchFamily="18" charset="0"/>
              </a:rPr>
              <a:t>: int64</a:t>
            </a:r>
            <a:r>
              <a:rPr lang="en-US" sz="2800" b="1" spc="39" dirty="0">
                <a:solidFill>
                  <a:srgbClr val="000000"/>
                </a:solidFill>
                <a:latin typeface="Times New Roman" panose="02020603050405020304" pitchFamily="18" charset="0"/>
                <a:cs typeface="Times New Roman" panose="02020603050405020304" pitchFamily="18" charset="0"/>
              </a:rPr>
              <a:t>,</a:t>
            </a:r>
            <a:r>
              <a:rPr lang="en-US" sz="2800" spc="39" dirty="0">
                <a:solidFill>
                  <a:srgbClr val="000000"/>
                </a:solidFill>
                <a:latin typeface="Times New Roman" panose="02020603050405020304" pitchFamily="18" charset="0"/>
                <a:cs typeface="Times New Roman" panose="02020603050405020304" pitchFamily="18" charset="0"/>
              </a:rPr>
              <a:t> float64</a:t>
            </a:r>
          </a:p>
          <a:p>
            <a:endParaRPr lang="en-US" sz="2000" spc="39" dirty="0">
              <a:solidFill>
                <a:srgbClr val="000000"/>
              </a:solidFill>
              <a:latin typeface="DM Sans Bold"/>
            </a:endParaRPr>
          </a:p>
          <a:p>
            <a:endParaRPr lang="en-IN" dirty="0"/>
          </a:p>
        </p:txBody>
      </p:sp>
      <p:pic>
        <p:nvPicPr>
          <p:cNvPr id="4" name="Picture 3">
            <a:extLst>
              <a:ext uri="{FF2B5EF4-FFF2-40B4-BE49-F238E27FC236}">
                <a16:creationId xmlns="" xmlns:a16="http://schemas.microsoft.com/office/drawing/2014/main" id="{4083C0EE-35A7-10EE-5581-D2F3C7554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614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308775-5B98-1BDF-07EE-AAA0572D1538}"/>
              </a:ext>
            </a:extLst>
          </p:cNvPr>
          <p:cNvSpPr>
            <a:spLocks noGrp="1"/>
          </p:cNvSpPr>
          <p:nvPr>
            <p:ph type="title"/>
          </p:nvPr>
        </p:nvSpPr>
        <p:spPr>
          <a:xfrm>
            <a:off x="1428526" y="145074"/>
            <a:ext cx="8683348" cy="1143000"/>
          </a:xfrm>
        </p:spPr>
        <p:txBody>
          <a:bodyPr/>
          <a:lstStyle/>
          <a:p>
            <a:pPr algn="ctr"/>
            <a:r>
              <a:rPr lang="en-IN" sz="3200" b="1" dirty="0">
                <a:latin typeface="Times New Roman" panose="02020603050405020304" pitchFamily="18" charset="0"/>
                <a:cs typeface="Times New Roman" panose="02020603050405020304" pitchFamily="18" charset="0"/>
              </a:rPr>
              <a:t>LIFECYCLE OF A DATA SCIENCE PROJECT</a:t>
            </a:r>
          </a:p>
        </p:txBody>
      </p:sp>
      <p:pic>
        <p:nvPicPr>
          <p:cNvPr id="5" name="Content Placeholder 4" descr="What is the data science lifecycle? - Online Manipal">
            <a:extLst>
              <a:ext uri="{FF2B5EF4-FFF2-40B4-BE49-F238E27FC236}">
                <a16:creationId xmlns="" xmlns:a16="http://schemas.microsoft.com/office/drawing/2014/main" id="{1B7E1AE1-62A9-F109-27DD-B0587323ADF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355676" y="1536699"/>
            <a:ext cx="5408762" cy="53981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F04DAE47-76D3-E919-76DA-0913EB143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83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E117A6-4A54-4F81-45BC-D20E8CFCFC0A}"/>
              </a:ext>
            </a:extLst>
          </p:cNvPr>
          <p:cNvSpPr>
            <a:spLocks noGrp="1"/>
          </p:cNvSpPr>
          <p:nvPr>
            <p:ph type="title"/>
          </p:nvPr>
        </p:nvSpPr>
        <p:spPr>
          <a:xfrm>
            <a:off x="950967" y="384367"/>
            <a:ext cx="10290000" cy="763600"/>
          </a:xfrm>
        </p:spPr>
        <p:txBody>
          <a:bodyPr/>
          <a:lstStyle/>
          <a:p>
            <a:pPr algn="ctr"/>
            <a:r>
              <a:rPr lang="en-IN" b="1" dirty="0">
                <a:latin typeface="Times New Roman" panose="02020603050405020304" pitchFamily="18" charset="0"/>
                <a:cs typeface="Times New Roman" panose="02020603050405020304" pitchFamily="18" charset="0"/>
              </a:rPr>
              <a:t>NAVIGATING DATA INSIGHTS</a:t>
            </a:r>
          </a:p>
        </p:txBody>
      </p:sp>
      <p:sp>
        <p:nvSpPr>
          <p:cNvPr id="3" name="Content Placeholder 2">
            <a:extLst>
              <a:ext uri="{FF2B5EF4-FFF2-40B4-BE49-F238E27FC236}">
                <a16:creationId xmlns="" xmlns:a16="http://schemas.microsoft.com/office/drawing/2014/main" id="{E0E39146-C57B-272A-A008-D321E9D5FDFE}"/>
              </a:ext>
            </a:extLst>
          </p:cNvPr>
          <p:cNvSpPr>
            <a:spLocks noGrp="1"/>
          </p:cNvSpPr>
          <p:nvPr>
            <p:ph sz="quarter" idx="13"/>
          </p:nvPr>
        </p:nvSpPr>
        <p:spPr>
          <a:xfrm>
            <a:off x="729916" y="1613836"/>
            <a:ext cx="10635915" cy="3784332"/>
          </a:xfrm>
        </p:spPr>
        <p:txBody>
          <a:bodyPr>
            <a:normAutofit lnSpcReduction="10000"/>
          </a:bodyPr>
          <a:lstStyle/>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Data Collection</a:t>
            </a:r>
            <a:r>
              <a:rPr lang="en-US" sz="2400" dirty="0">
                <a:latin typeface="Times New Roman" panose="02020603050405020304" pitchFamily="18" charset="0"/>
                <a:cs typeface="Times New Roman" panose="02020603050405020304" pitchFamily="18" charset="0"/>
              </a:rPr>
              <a:t>: Acquiring the dataset with health, economic, and lifestyle data.</a:t>
            </a:r>
          </a:p>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Data Pre-processing</a:t>
            </a:r>
            <a:r>
              <a:rPr lang="en-US" sz="2400" dirty="0">
                <a:latin typeface="Times New Roman" panose="02020603050405020304" pitchFamily="18" charset="0"/>
                <a:cs typeface="Times New Roman" panose="02020603050405020304" pitchFamily="18" charset="0"/>
              </a:rPr>
              <a:t>: Cleaning and preparing data for analysis. This includes basic description of dataset as well as handling missing values and outliers in the dataset, which was handled using random imputation method. </a:t>
            </a:r>
          </a:p>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Exploratory Data Analysis (EDA): </a:t>
            </a:r>
            <a:r>
              <a:rPr lang="en-US" sz="2400" dirty="0">
                <a:latin typeface="Times New Roman" panose="02020603050405020304" pitchFamily="18" charset="0"/>
                <a:cs typeface="Times New Roman" panose="02020603050405020304" pitchFamily="18" charset="0"/>
              </a:rPr>
              <a:t>Finding patterns and relationships in the data. This includes creating visualizations like histograms, scatterplots to understand data better</a:t>
            </a:r>
          </a:p>
          <a:p>
            <a:pPr algn="just">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Feature Selection</a:t>
            </a:r>
            <a:r>
              <a:rPr lang="en-US" sz="2400" dirty="0">
                <a:latin typeface="Times New Roman" panose="02020603050405020304" pitchFamily="18" charset="0"/>
                <a:cs typeface="Times New Roman" panose="02020603050405020304" pitchFamily="18" charset="0"/>
              </a:rPr>
              <a:t>: Choosing significant factors influencing life expectancy. This includes forming a correlation matrix which showed relationship between different features.</a:t>
            </a:r>
          </a:p>
          <a:p>
            <a:endParaRPr lang="en-IN" dirty="0"/>
          </a:p>
        </p:txBody>
      </p:sp>
      <p:pic>
        <p:nvPicPr>
          <p:cNvPr id="4" name="Picture 3">
            <a:extLst>
              <a:ext uri="{FF2B5EF4-FFF2-40B4-BE49-F238E27FC236}">
                <a16:creationId xmlns="" xmlns:a16="http://schemas.microsoft.com/office/drawing/2014/main" id="{1EC59902-C54B-5CB7-5695-381ACDBA8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7432" y="1"/>
            <a:ext cx="734567" cy="56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2022091"/>
      </p:ext>
    </p:extLst>
  </p:cSld>
  <p:clrMapOvr>
    <a:masterClrMapping/>
  </p:clrMapOvr>
</p:sld>
</file>

<file path=ppt/theme/theme1.xml><?xml version="1.0" encoding="utf-8"?>
<a:theme xmlns:a="http://schemas.openxmlformats.org/drawingml/2006/main" name="Fantasy Cloud Sky Theme by Slidesg">
  <a:themeElements>
    <a:clrScheme name="Simple Light">
      <a:dk1>
        <a:srgbClr val="383838"/>
      </a:dk1>
      <a:lt1>
        <a:srgbClr val="FFFAFA"/>
      </a:lt1>
      <a:dk2>
        <a:srgbClr val="C1ABEC"/>
      </a:dk2>
      <a:lt2>
        <a:srgbClr val="FF84A9"/>
      </a:lt2>
      <a:accent1>
        <a:srgbClr val="FFCFDE"/>
      </a:accent1>
      <a:accent2>
        <a:srgbClr val="9EEFFF"/>
      </a:accent2>
      <a:accent3>
        <a:srgbClr val="C0D9EF"/>
      </a:accent3>
      <a:accent4>
        <a:srgbClr val="F5F5BE"/>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Fantasy Cloud Sky Theme by Slidesgo</Template>
  <TotalTime>298</TotalTime>
  <Words>876</Words>
  <Application>Microsoft Office PowerPoint</Application>
  <PresentationFormat>Custom</PresentationFormat>
  <Paragraphs>93</Paragraphs>
  <Slides>14</Slides>
  <Notes>0</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Fantasy Cloud Sky Theme by Slidesg</vt:lpstr>
      <vt:lpstr>Slidesgo Final Pages</vt:lpstr>
      <vt:lpstr>Slipstream</vt:lpstr>
      <vt:lpstr>SIR MV INSTITUTE OF TECHNOLOGY DEPARTMENT OF COMPUTER SCIENCE AND ENGINEERING</vt:lpstr>
      <vt:lpstr>CONTENTS</vt:lpstr>
      <vt:lpstr>COMPANY PROFILE</vt:lpstr>
      <vt:lpstr>ABSTRACT</vt:lpstr>
      <vt:lpstr>INTRODUCTION</vt:lpstr>
      <vt:lpstr>SYSTEM REQUIREMENT AND SPECIFICATION</vt:lpstr>
      <vt:lpstr>DATASET OVERVIEW</vt:lpstr>
      <vt:lpstr>LIFECYCLE OF A DATA SCIENCE PROJECT</vt:lpstr>
      <vt:lpstr>NAVIGATING DATA INSIGHTS</vt:lpstr>
      <vt:lpstr>BUILDING THE PREDICTION MODEL</vt:lpstr>
      <vt:lpstr>SCREENSHOTS</vt:lpstr>
      <vt:lpstr>CONCLUSION</vt:lpstr>
      <vt:lpstr>REFERENCES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 MV INSTITUTE OF TECHNOLOGY DEPARTMENT OF COMPUTER SCIENCE AND ENGINEERING</dc:title>
  <dc:creator>Sathvik N G</dc:creator>
  <cp:lastModifiedBy>Sathvik N G</cp:lastModifiedBy>
  <cp:revision>8</cp:revision>
  <dcterms:created xsi:type="dcterms:W3CDTF">2023-08-13T09:24:30Z</dcterms:created>
  <dcterms:modified xsi:type="dcterms:W3CDTF">2023-08-18T02:38:20Z</dcterms:modified>
</cp:coreProperties>
</file>